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05" r:id="rId4"/>
  </p:sldMasterIdLst>
  <p:notesMasterIdLst>
    <p:notesMasterId r:id="rId40"/>
  </p:notesMasterIdLst>
  <p:handoutMasterIdLst>
    <p:handoutMasterId r:id="rId41"/>
  </p:handoutMasterIdLst>
  <p:sldIdLst>
    <p:sldId id="378" r:id="rId5"/>
    <p:sldId id="256" r:id="rId6"/>
    <p:sldId id="257" r:id="rId7"/>
    <p:sldId id="258" r:id="rId8"/>
    <p:sldId id="259" r:id="rId9"/>
    <p:sldId id="260" r:id="rId10"/>
    <p:sldId id="312" r:id="rId11"/>
    <p:sldId id="313" r:id="rId12"/>
    <p:sldId id="314" r:id="rId13"/>
    <p:sldId id="315" r:id="rId14"/>
    <p:sldId id="265" r:id="rId15"/>
    <p:sldId id="266" r:id="rId16"/>
    <p:sldId id="267" r:id="rId17"/>
    <p:sldId id="268" r:id="rId18"/>
    <p:sldId id="269" r:id="rId19"/>
    <p:sldId id="271" r:id="rId20"/>
    <p:sldId id="272" r:id="rId21"/>
    <p:sldId id="273" r:id="rId22"/>
    <p:sldId id="379" r:id="rId23"/>
    <p:sldId id="316" r:id="rId24"/>
    <p:sldId id="275" r:id="rId25"/>
    <p:sldId id="276" r:id="rId26"/>
    <p:sldId id="277" r:id="rId27"/>
    <p:sldId id="278" r:id="rId28"/>
    <p:sldId id="279" r:id="rId29"/>
    <p:sldId id="280" r:id="rId30"/>
    <p:sldId id="281" r:id="rId31"/>
    <p:sldId id="286" r:id="rId32"/>
    <p:sldId id="288" r:id="rId33"/>
    <p:sldId id="287" r:id="rId34"/>
    <p:sldId id="289" r:id="rId35"/>
    <p:sldId id="290" r:id="rId36"/>
    <p:sldId id="291" r:id="rId37"/>
    <p:sldId id="292" r:id="rId38"/>
    <p:sldId id="317" r:id="rId39"/>
  </p:sldIdLst>
  <p:sldSz cx="12192000" cy="6858000"/>
  <p:notesSz cx="6858000" cy="9144000"/>
  <p:defaultTextStyle>
    <a:defPPr>
      <a:defRPr lang="en-US"/>
    </a:defPPr>
    <a:lvl1pPr marL="0" algn="l" defTabSz="914330" rtl="0" eaLnBrk="1" latinLnBrk="0" hangingPunct="1">
      <a:defRPr sz="1800" kern="1200">
        <a:solidFill>
          <a:schemeClr val="tx1"/>
        </a:solidFill>
        <a:latin typeface="+mn-lt"/>
        <a:ea typeface="+mn-ea"/>
        <a:cs typeface="+mn-cs"/>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Balance" id="{705054ED-DB56-FA4C-BB16-D35BDEFFF4C1}">
          <p14:sldIdLst>
            <p14:sldId id="378"/>
            <p14:sldId id="256"/>
            <p14:sldId id="257"/>
            <p14:sldId id="258"/>
            <p14:sldId id="259"/>
            <p14:sldId id="260"/>
            <p14:sldId id="312"/>
            <p14:sldId id="313"/>
            <p14:sldId id="314"/>
            <p14:sldId id="315"/>
            <p14:sldId id="265"/>
            <p14:sldId id="266"/>
            <p14:sldId id="267"/>
            <p14:sldId id="268"/>
            <p14:sldId id="269"/>
            <p14:sldId id="271"/>
            <p14:sldId id="272"/>
            <p14:sldId id="273"/>
            <p14:sldId id="379"/>
            <p14:sldId id="316"/>
            <p14:sldId id="275"/>
            <p14:sldId id="276"/>
            <p14:sldId id="277"/>
            <p14:sldId id="278"/>
            <p14:sldId id="279"/>
            <p14:sldId id="280"/>
            <p14:sldId id="281"/>
            <p14:sldId id="286"/>
            <p14:sldId id="288"/>
            <p14:sldId id="287"/>
            <p14:sldId id="289"/>
            <p14:sldId id="290"/>
            <p14:sldId id="291"/>
            <p14:sldId id="292"/>
            <p14:sldId id="317"/>
          </p14:sldIdLst>
        </p14:section>
      </p14:sectionLst>
    </p:ext>
    <p:ext uri="{EFAFB233-063F-42B5-8137-9DF3F51BA10A}">
      <p15:sldGuideLst xmlns:p15="http://schemas.microsoft.com/office/powerpoint/2012/main">
        <p15:guide id="1" orient="horz" pos="2183" userDrawn="1">
          <p15:clr>
            <a:srgbClr val="A4A3A4"/>
          </p15:clr>
        </p15:guide>
        <p15:guide id="2" pos="3840">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eyman Pahlevani" initials="PP" lastIdx="1" clrIdx="0">
    <p:extLst>
      <p:ext uri="{19B8F6BF-5375-455C-9EA6-DF929625EA0E}">
        <p15:presenceInfo xmlns:p15="http://schemas.microsoft.com/office/powerpoint/2012/main" userId="S-1-5-21-3690069069-3657977493-372262141-723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000000"/>
    <a:srgbClr val="DF6752"/>
    <a:srgbClr val="9DBB1D"/>
    <a:srgbClr val="5E969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55957A2-52B8-4FA5-B26C-641FF03ED568}" v="3" dt="2024-06-10T10:06:05.81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89419" autoAdjust="0"/>
  </p:normalViewPr>
  <p:slideViewPr>
    <p:cSldViewPr snapToGrid="0" snapToObjects="1">
      <p:cViewPr>
        <p:scale>
          <a:sx n="70" d="100"/>
          <a:sy n="70" d="100"/>
        </p:scale>
        <p:origin x="500" y="-80"/>
      </p:cViewPr>
      <p:guideLst>
        <p:guide orient="horz" pos="2183"/>
        <p:guide pos="3840"/>
      </p:guideLst>
    </p:cSldViewPr>
  </p:slideViewPr>
  <p:outlineViewPr>
    <p:cViewPr>
      <p:scale>
        <a:sx n="33" d="100"/>
        <a:sy n="33" d="100"/>
      </p:scale>
      <p:origin x="0" y="0"/>
    </p:cViewPr>
  </p:outlineViewPr>
  <p:notesTextViewPr>
    <p:cViewPr>
      <p:scale>
        <a:sx n="3" d="2"/>
        <a:sy n="3" d="2"/>
      </p:scale>
      <p:origin x="0" y="0"/>
    </p:cViewPr>
  </p:notesTextViewPr>
  <p:sorterViewPr>
    <p:cViewPr>
      <p:scale>
        <a:sx n="66" d="100"/>
        <a:sy n="66" d="100"/>
      </p:scale>
      <p:origin x="0" y="0"/>
    </p:cViewPr>
  </p:sorterViewPr>
  <p:notesViewPr>
    <p:cSldViewPr snapToGrid="0" snapToObjects="1" showGuides="1">
      <p:cViewPr varScale="1">
        <p:scale>
          <a:sx n="96" d="100"/>
          <a:sy n="96" d="100"/>
        </p:scale>
        <p:origin x="3642"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commentAuthors" Target="commentAuthors.xml"/><Relationship Id="rId47" Type="http://schemas.microsoft.com/office/2016/11/relationships/changesInfo" Target="changesInfos/changesInfo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notesMaster" Target="notesMasters/notesMaster1.xml"/><Relationship Id="rId45"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presProps" Target="presProps.xml"/><Relationship Id="rId48" Type="http://schemas.microsoft.com/office/2015/10/relationships/revisionInfo" Target="revisionInfo.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eyman Pahlevani" userId="b845cd28-0483-4dec-aef1-c415ec58d08c" providerId="ADAL" clId="{6B6FAAA3-A59D-4F6A-A41A-1961FF1986C7}"/>
    <pc:docChg chg="custSel modSld">
      <pc:chgData name="Peyman Pahlevani" userId="b845cd28-0483-4dec-aef1-c415ec58d08c" providerId="ADAL" clId="{6B6FAAA3-A59D-4F6A-A41A-1961FF1986C7}" dt="2022-03-07T10:02:48.257" v="27" actId="1036"/>
      <pc:docMkLst>
        <pc:docMk/>
      </pc:docMkLst>
      <pc:sldChg chg="modSp">
        <pc:chgData name="Peyman Pahlevani" userId="b845cd28-0483-4dec-aef1-c415ec58d08c" providerId="ADAL" clId="{6B6FAAA3-A59D-4F6A-A41A-1961FF1986C7}" dt="2022-03-07T09:52:03.072" v="0" actId="207"/>
        <pc:sldMkLst>
          <pc:docMk/>
          <pc:sldMk cId="0" sldId="257"/>
        </pc:sldMkLst>
        <pc:spChg chg="mod">
          <ac:chgData name="Peyman Pahlevani" userId="b845cd28-0483-4dec-aef1-c415ec58d08c" providerId="ADAL" clId="{6B6FAAA3-A59D-4F6A-A41A-1961FF1986C7}" dt="2022-03-07T09:52:03.072" v="0" actId="207"/>
          <ac:spMkLst>
            <pc:docMk/>
            <pc:sldMk cId="0" sldId="257"/>
            <ac:spMk id="14338" creationId="{1080DBBF-551D-45D5-9355-CD1B5A2490D8}"/>
          </ac:spMkLst>
        </pc:spChg>
        <pc:spChg chg="mod">
          <ac:chgData name="Peyman Pahlevani" userId="b845cd28-0483-4dec-aef1-c415ec58d08c" providerId="ADAL" clId="{6B6FAAA3-A59D-4F6A-A41A-1961FF1986C7}" dt="2022-03-07T09:52:03.072" v="0" actId="207"/>
          <ac:spMkLst>
            <pc:docMk/>
            <pc:sldMk cId="0" sldId="257"/>
            <ac:spMk id="14340" creationId="{512FBEB3-20B6-4E73-9C2F-5BF752DB1DD3}"/>
          </ac:spMkLst>
        </pc:spChg>
        <pc:spChg chg="mod">
          <ac:chgData name="Peyman Pahlevani" userId="b845cd28-0483-4dec-aef1-c415ec58d08c" providerId="ADAL" clId="{6B6FAAA3-A59D-4F6A-A41A-1961FF1986C7}" dt="2022-03-07T09:52:03.072" v="0" actId="207"/>
          <ac:spMkLst>
            <pc:docMk/>
            <pc:sldMk cId="0" sldId="257"/>
            <ac:spMk id="14341" creationId="{78A63F8B-4136-4BA2-93CA-D0506C00B460}"/>
          </ac:spMkLst>
        </pc:spChg>
        <pc:spChg chg="mod">
          <ac:chgData name="Peyman Pahlevani" userId="b845cd28-0483-4dec-aef1-c415ec58d08c" providerId="ADAL" clId="{6B6FAAA3-A59D-4F6A-A41A-1961FF1986C7}" dt="2022-03-07T09:52:03.072" v="0" actId="207"/>
          <ac:spMkLst>
            <pc:docMk/>
            <pc:sldMk cId="0" sldId="257"/>
            <ac:spMk id="14343" creationId="{CA663E74-9582-4C5E-B666-28B88A5DBE79}"/>
          </ac:spMkLst>
        </pc:spChg>
        <pc:spChg chg="mod">
          <ac:chgData name="Peyman Pahlevani" userId="b845cd28-0483-4dec-aef1-c415ec58d08c" providerId="ADAL" clId="{6B6FAAA3-A59D-4F6A-A41A-1961FF1986C7}" dt="2022-03-07T09:52:03.072" v="0" actId="207"/>
          <ac:spMkLst>
            <pc:docMk/>
            <pc:sldMk cId="0" sldId="257"/>
            <ac:spMk id="14345" creationId="{69B45104-F4C9-4F1B-B2EE-93620BCB839B}"/>
          </ac:spMkLst>
        </pc:spChg>
      </pc:sldChg>
      <pc:sldChg chg="modSp">
        <pc:chgData name="Peyman Pahlevani" userId="b845cd28-0483-4dec-aef1-c415ec58d08c" providerId="ADAL" clId="{6B6FAAA3-A59D-4F6A-A41A-1961FF1986C7}" dt="2022-03-07T09:52:31.683" v="2" actId="207"/>
        <pc:sldMkLst>
          <pc:docMk/>
          <pc:sldMk cId="0" sldId="265"/>
        </pc:sldMkLst>
        <pc:spChg chg="mod">
          <ac:chgData name="Peyman Pahlevani" userId="b845cd28-0483-4dec-aef1-c415ec58d08c" providerId="ADAL" clId="{6B6FAAA3-A59D-4F6A-A41A-1961FF1986C7}" dt="2022-03-07T09:52:21.604" v="1" actId="207"/>
          <ac:spMkLst>
            <pc:docMk/>
            <pc:sldMk cId="0" sldId="265"/>
            <ac:spMk id="21510" creationId="{9DEDA6A9-3ACF-4952-BD21-222EEF9B2C87}"/>
          </ac:spMkLst>
        </pc:spChg>
        <pc:spChg chg="mod">
          <ac:chgData name="Peyman Pahlevani" userId="b845cd28-0483-4dec-aef1-c415ec58d08c" providerId="ADAL" clId="{6B6FAAA3-A59D-4F6A-A41A-1961FF1986C7}" dt="2022-03-07T09:52:21.604" v="1" actId="207"/>
          <ac:spMkLst>
            <pc:docMk/>
            <pc:sldMk cId="0" sldId="265"/>
            <ac:spMk id="21511" creationId="{9C001624-08A5-49E4-A0FE-7948F37B75F0}"/>
          </ac:spMkLst>
        </pc:spChg>
        <pc:spChg chg="mod">
          <ac:chgData name="Peyman Pahlevani" userId="b845cd28-0483-4dec-aef1-c415ec58d08c" providerId="ADAL" clId="{6B6FAAA3-A59D-4F6A-A41A-1961FF1986C7}" dt="2022-03-07T09:52:31.683" v="2" actId="207"/>
          <ac:spMkLst>
            <pc:docMk/>
            <pc:sldMk cId="0" sldId="265"/>
            <ac:spMk id="22530" creationId="{7BFE004F-D806-451F-A42A-DB070A6F8F9C}"/>
          </ac:spMkLst>
        </pc:spChg>
        <pc:spChg chg="mod">
          <ac:chgData name="Peyman Pahlevani" userId="b845cd28-0483-4dec-aef1-c415ec58d08c" providerId="ADAL" clId="{6B6FAAA3-A59D-4F6A-A41A-1961FF1986C7}" dt="2022-03-07T09:52:21.604" v="1" actId="207"/>
          <ac:spMkLst>
            <pc:docMk/>
            <pc:sldMk cId="0" sldId="265"/>
            <ac:spMk id="22531" creationId="{59113E08-E3BD-4A0F-B189-0238AC2EB333}"/>
          </ac:spMkLst>
        </pc:spChg>
      </pc:sldChg>
      <pc:sldChg chg="modSp">
        <pc:chgData name="Peyman Pahlevani" userId="b845cd28-0483-4dec-aef1-c415ec58d08c" providerId="ADAL" clId="{6B6FAAA3-A59D-4F6A-A41A-1961FF1986C7}" dt="2022-03-07T10:02:48.257" v="27" actId="1036"/>
        <pc:sldMkLst>
          <pc:docMk/>
          <pc:sldMk cId="0" sldId="266"/>
        </pc:sldMkLst>
        <pc:picChg chg="mod">
          <ac:chgData name="Peyman Pahlevani" userId="b845cd28-0483-4dec-aef1-c415ec58d08c" providerId="ADAL" clId="{6B6FAAA3-A59D-4F6A-A41A-1961FF1986C7}" dt="2022-03-07T10:02:48.257" v="27" actId="1036"/>
          <ac:picMkLst>
            <pc:docMk/>
            <pc:sldMk cId="0" sldId="266"/>
            <ac:picMk id="23555" creationId="{6C13B83E-D9EB-42C6-AD38-289543EFBE8E}"/>
          </ac:picMkLst>
        </pc:picChg>
      </pc:sldChg>
      <pc:sldChg chg="modSp">
        <pc:chgData name="Peyman Pahlevani" userId="b845cd28-0483-4dec-aef1-c415ec58d08c" providerId="ADAL" clId="{6B6FAAA3-A59D-4F6A-A41A-1961FF1986C7}" dt="2022-03-07T09:56:07.905" v="25" actId="1036"/>
        <pc:sldMkLst>
          <pc:docMk/>
          <pc:sldMk cId="0" sldId="276"/>
        </pc:sldMkLst>
        <pc:spChg chg="mod">
          <ac:chgData name="Peyman Pahlevani" userId="b845cd28-0483-4dec-aef1-c415ec58d08c" providerId="ADAL" clId="{6B6FAAA3-A59D-4F6A-A41A-1961FF1986C7}" dt="2022-03-07T09:55:23.793" v="24" actId="207"/>
          <ac:spMkLst>
            <pc:docMk/>
            <pc:sldMk cId="0" sldId="276"/>
            <ac:spMk id="33794" creationId="{F870DB37-9A71-43F3-853A-211C12DD3382}"/>
          </ac:spMkLst>
        </pc:spChg>
        <pc:picChg chg="mod">
          <ac:chgData name="Peyman Pahlevani" userId="b845cd28-0483-4dec-aef1-c415ec58d08c" providerId="ADAL" clId="{6B6FAAA3-A59D-4F6A-A41A-1961FF1986C7}" dt="2022-03-07T09:56:07.905" v="25" actId="1036"/>
          <ac:picMkLst>
            <pc:docMk/>
            <pc:sldMk cId="0" sldId="276"/>
            <ac:picMk id="33795" creationId="{74FAC573-151A-40BF-B8CA-59880152C680}"/>
          </ac:picMkLst>
        </pc:picChg>
      </pc:sldChg>
      <pc:sldChg chg="modSp">
        <pc:chgData name="Peyman Pahlevani" userId="b845cd28-0483-4dec-aef1-c415ec58d08c" providerId="ADAL" clId="{6B6FAAA3-A59D-4F6A-A41A-1961FF1986C7}" dt="2022-03-07T10:00:47.856" v="26" actId="207"/>
        <pc:sldMkLst>
          <pc:docMk/>
          <pc:sldMk cId="0" sldId="278"/>
        </pc:sldMkLst>
        <pc:spChg chg="mod">
          <ac:chgData name="Peyman Pahlevani" userId="b845cd28-0483-4dec-aef1-c415ec58d08c" providerId="ADAL" clId="{6B6FAAA3-A59D-4F6A-A41A-1961FF1986C7}" dt="2022-03-07T10:00:47.856" v="26" actId="207"/>
          <ac:spMkLst>
            <pc:docMk/>
            <pc:sldMk cId="0" sldId="278"/>
            <ac:spMk id="35842" creationId="{EC3E3F78-3A6E-4312-AF7E-9883B79DEB94}"/>
          </ac:spMkLst>
        </pc:spChg>
      </pc:sldChg>
      <pc:sldChg chg="modSp">
        <pc:chgData name="Peyman Pahlevani" userId="b845cd28-0483-4dec-aef1-c415ec58d08c" providerId="ADAL" clId="{6B6FAAA3-A59D-4F6A-A41A-1961FF1986C7}" dt="2022-03-07T09:54:46.758" v="23" actId="20577"/>
        <pc:sldMkLst>
          <pc:docMk/>
          <pc:sldMk cId="1639429998" sldId="316"/>
        </pc:sldMkLst>
        <pc:spChg chg="mod">
          <ac:chgData name="Peyman Pahlevani" userId="b845cd28-0483-4dec-aef1-c415ec58d08c" providerId="ADAL" clId="{6B6FAAA3-A59D-4F6A-A41A-1961FF1986C7}" dt="2022-03-07T09:54:46.758" v="23" actId="20577"/>
          <ac:spMkLst>
            <pc:docMk/>
            <pc:sldMk cId="1639429998" sldId="316"/>
            <ac:spMk id="2" creationId="{3B404A9F-C9C4-4879-A931-9D901228EE9E}"/>
          </ac:spMkLst>
        </pc:spChg>
        <pc:spChg chg="mod">
          <ac:chgData name="Peyman Pahlevani" userId="b845cd28-0483-4dec-aef1-c415ec58d08c" providerId="ADAL" clId="{6B6FAAA3-A59D-4F6A-A41A-1961FF1986C7}" dt="2022-03-07T09:53:37.642" v="7" actId="27636"/>
          <ac:spMkLst>
            <pc:docMk/>
            <pc:sldMk cId="1639429998" sldId="316"/>
            <ac:spMk id="5" creationId="{22E9960A-818C-4963-9E21-5E5F752FFD9C}"/>
          </ac:spMkLst>
        </pc:spChg>
        <pc:picChg chg="mod">
          <ac:chgData name="Peyman Pahlevani" userId="b845cd28-0483-4dec-aef1-c415ec58d08c" providerId="ADAL" clId="{6B6FAAA3-A59D-4F6A-A41A-1961FF1986C7}" dt="2022-03-07T09:54:16.274" v="17" actId="14100"/>
          <ac:picMkLst>
            <pc:docMk/>
            <pc:sldMk cId="1639429998" sldId="316"/>
            <ac:picMk id="6" creationId="{4DB47AA9-26F2-4D18-95AC-B8AA2F7AC2F0}"/>
          </ac:picMkLst>
        </pc:picChg>
        <pc:picChg chg="mod">
          <ac:chgData name="Peyman Pahlevani" userId="b845cd28-0483-4dec-aef1-c415ec58d08c" providerId="ADAL" clId="{6B6FAAA3-A59D-4F6A-A41A-1961FF1986C7}" dt="2022-03-07T09:54:10.562" v="14" actId="1076"/>
          <ac:picMkLst>
            <pc:docMk/>
            <pc:sldMk cId="1639429998" sldId="316"/>
            <ac:picMk id="7" creationId="{32BAC2E8-4E66-4CD3-9CFE-E0BE1464AE9C}"/>
          </ac:picMkLst>
        </pc:picChg>
        <pc:picChg chg="mod">
          <ac:chgData name="Peyman Pahlevani" userId="b845cd28-0483-4dec-aef1-c415ec58d08c" providerId="ADAL" clId="{6B6FAAA3-A59D-4F6A-A41A-1961FF1986C7}" dt="2022-03-07T09:54:29.686" v="20" actId="1076"/>
          <ac:picMkLst>
            <pc:docMk/>
            <pc:sldMk cId="1639429998" sldId="316"/>
            <ac:picMk id="8" creationId="{353477A0-77DC-4900-AED8-83A1F312D9EA}"/>
          </ac:picMkLst>
        </pc:picChg>
        <pc:picChg chg="mod">
          <ac:chgData name="Peyman Pahlevani" userId="b845cd28-0483-4dec-aef1-c415ec58d08c" providerId="ADAL" clId="{6B6FAAA3-A59D-4F6A-A41A-1961FF1986C7}" dt="2022-03-07T09:54:35.199" v="22" actId="1076"/>
          <ac:picMkLst>
            <pc:docMk/>
            <pc:sldMk cId="1639429998" sldId="316"/>
            <ac:picMk id="9" creationId="{6E3867B8-9B93-4A91-8287-D27F0A8DA901}"/>
          </ac:picMkLst>
        </pc:picChg>
      </pc:sldChg>
    </pc:docChg>
  </pc:docChgLst>
  <pc:docChgLst>
    <pc:chgData name="Lasse Drongesen" userId="86cd602d5b777118" providerId="LiveId" clId="{F55957A2-52B8-4FA5-B26C-641FF03ED568}"/>
    <pc:docChg chg="modSld">
      <pc:chgData name="Lasse Drongesen" userId="86cd602d5b777118" providerId="LiveId" clId="{F55957A2-52B8-4FA5-B26C-641FF03ED568}" dt="2024-06-10T10:06:05.818" v="2" actId="1076"/>
      <pc:docMkLst>
        <pc:docMk/>
      </pc:docMkLst>
      <pc:sldChg chg="modSp">
        <pc:chgData name="Lasse Drongesen" userId="86cd602d5b777118" providerId="LiveId" clId="{F55957A2-52B8-4FA5-B26C-641FF03ED568}" dt="2024-06-10T09:44:16.013" v="0" actId="1076"/>
        <pc:sldMkLst>
          <pc:docMk/>
          <pc:sldMk cId="0" sldId="271"/>
        </pc:sldMkLst>
        <pc:picChg chg="mod">
          <ac:chgData name="Lasse Drongesen" userId="86cd602d5b777118" providerId="LiveId" clId="{F55957A2-52B8-4FA5-B26C-641FF03ED568}" dt="2024-06-10T09:44:16.013" v="0" actId="1076"/>
          <ac:picMkLst>
            <pc:docMk/>
            <pc:sldMk cId="0" sldId="271"/>
            <ac:picMk id="27651" creationId="{51D0429E-0347-40A6-83ED-6807B6FCD258}"/>
          </ac:picMkLst>
        </pc:picChg>
      </pc:sldChg>
      <pc:sldChg chg="modSp">
        <pc:chgData name="Lasse Drongesen" userId="86cd602d5b777118" providerId="LiveId" clId="{F55957A2-52B8-4FA5-B26C-641FF03ED568}" dt="2024-06-10T09:47:08.423" v="1" actId="1076"/>
        <pc:sldMkLst>
          <pc:docMk/>
          <pc:sldMk cId="0" sldId="272"/>
        </pc:sldMkLst>
        <pc:spChg chg="mod">
          <ac:chgData name="Lasse Drongesen" userId="86cd602d5b777118" providerId="LiveId" clId="{F55957A2-52B8-4FA5-B26C-641FF03ED568}" dt="2024-06-10T09:47:08.423" v="1" actId="1076"/>
          <ac:spMkLst>
            <pc:docMk/>
            <pc:sldMk cId="0" sldId="272"/>
            <ac:spMk id="28676" creationId="{2840C71E-6E48-4DA6-A84F-FAC1BAC3C7F2}"/>
          </ac:spMkLst>
        </pc:spChg>
      </pc:sldChg>
      <pc:sldChg chg="modSp">
        <pc:chgData name="Lasse Drongesen" userId="86cd602d5b777118" providerId="LiveId" clId="{F55957A2-52B8-4FA5-B26C-641FF03ED568}" dt="2024-06-10T10:06:05.818" v="2" actId="1076"/>
        <pc:sldMkLst>
          <pc:docMk/>
          <pc:sldMk cId="0" sldId="291"/>
        </pc:sldMkLst>
        <pc:picChg chg="mod">
          <ac:chgData name="Lasse Drongesen" userId="86cd602d5b777118" providerId="LiveId" clId="{F55957A2-52B8-4FA5-B26C-641FF03ED568}" dt="2024-06-10T10:06:05.818" v="2" actId="1076"/>
          <ac:picMkLst>
            <pc:docMk/>
            <pc:sldMk cId="0" sldId="291"/>
            <ac:picMk id="46082" creationId="{9870CA95-EAD2-47F0-8EC1-3FB549086DA2}"/>
          </ac:picMkLst>
        </pc:picChg>
      </pc:sldChg>
    </pc:docChg>
  </pc:docChgLst>
</pc:chgInfo>
</file>

<file path=ppt/comments/comment1.xml><?xml version="1.0" encoding="utf-8"?>
<p:cmLst xmlns:a="http://schemas.openxmlformats.org/drawingml/2006/main" xmlns:r="http://schemas.openxmlformats.org/officeDocument/2006/relationships" xmlns:p="http://schemas.openxmlformats.org/presentationml/2006/main">
  <p:cm authorId="1" dt="2022-03-06T12:53:39.803" idx="1">
    <p:pos x="5750" y="10"/>
    <p:text/>
    <p:extLst>
      <p:ext uri="{C676402C-5697-4E1C-873F-D02D1690AC5C}">
        <p15:threadingInfo xmlns:p15="http://schemas.microsoft.com/office/powerpoint/2012/main" timeZoneBias="-6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740EBAF-D955-C443-AB02-2BCBC7797572}" type="datetimeFigureOut">
              <a:rPr lang="en-US" smtClean="0"/>
              <a:t>6/10/2024</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9E1DC8B-0A09-DC4E-ABCE-FAAA12F0302B}" type="slidenum">
              <a:rPr lang="en-US" smtClean="0"/>
              <a:t>‹#›</a:t>
            </a:fld>
            <a:endParaRPr lang="en-US"/>
          </a:p>
        </p:txBody>
      </p:sp>
    </p:spTree>
    <p:extLst>
      <p:ext uri="{BB962C8B-B14F-4D97-AF65-F5344CB8AC3E}">
        <p14:creationId xmlns:p14="http://schemas.microsoft.com/office/powerpoint/2010/main" val="206857494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47A641A-FC50-3840-A830-42D90553FE8C}" type="datetimeFigureOut">
              <a:rPr lang="en-US" smtClean="0"/>
              <a:t>6/9/2024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C896355-3DDC-9949-861F-AD0908BFCC23}" type="slidenum">
              <a:rPr lang="en-US" smtClean="0"/>
              <a:t>‹#›</a:t>
            </a:fld>
            <a:endParaRPr lang="en-US"/>
          </a:p>
        </p:txBody>
      </p:sp>
    </p:spTree>
    <p:extLst>
      <p:ext uri="{BB962C8B-B14F-4D97-AF65-F5344CB8AC3E}">
        <p14:creationId xmlns:p14="http://schemas.microsoft.com/office/powerpoint/2010/main" val="2099776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da-DK" dirty="0"/>
          </a:p>
        </p:txBody>
      </p:sp>
      <p:sp>
        <p:nvSpPr>
          <p:cNvPr id="4" name="Pladsholder til slidenummer 3"/>
          <p:cNvSpPr>
            <a:spLocks noGrp="1"/>
          </p:cNvSpPr>
          <p:nvPr>
            <p:ph type="sldNum" sz="quarter" idx="10"/>
          </p:nvPr>
        </p:nvSpPr>
        <p:spPr/>
        <p:txBody>
          <a:bodyPr/>
          <a:lstStyle/>
          <a:p>
            <a:fld id="{8C896355-3DDC-9949-861F-AD0908BFCC23}" type="slidenum">
              <a:rPr lang="en-US" smtClean="0"/>
              <a:t>1</a:t>
            </a:fld>
            <a:endParaRPr lang="en-US"/>
          </a:p>
        </p:txBody>
      </p:sp>
    </p:spTree>
    <p:extLst>
      <p:ext uri="{BB962C8B-B14F-4D97-AF65-F5344CB8AC3E}">
        <p14:creationId xmlns:p14="http://schemas.microsoft.com/office/powerpoint/2010/main" val="190651145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www.design.aau.dk/skabeloner/powerpoint" TargetMode="External"/><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User Guide">
    <p:spTree>
      <p:nvGrpSpPr>
        <p:cNvPr id="1" name=""/>
        <p:cNvGrpSpPr/>
        <p:nvPr/>
      </p:nvGrpSpPr>
      <p:grpSpPr>
        <a:xfrm>
          <a:off x="0" y="0"/>
          <a:ext cx="0" cy="0"/>
          <a:chOff x="0" y="0"/>
          <a:chExt cx="0" cy="0"/>
        </a:xfrm>
      </p:grpSpPr>
      <p:sp>
        <p:nvSpPr>
          <p:cNvPr id="20" name="Rektangel 19"/>
          <p:cNvSpPr/>
          <p:nvPr userDrawn="1"/>
        </p:nvSpPr>
        <p:spPr>
          <a:xfrm>
            <a:off x="798591" y="1253595"/>
            <a:ext cx="10173155" cy="369332"/>
          </a:xfrm>
          <a:prstGeom prst="rect">
            <a:avLst/>
          </a:prstGeom>
        </p:spPr>
        <p:txBody>
          <a:bodyPr wrap="square" lIns="0" rtlCol="0">
            <a:spAutoFit/>
          </a:bodyPr>
          <a:lstStyle/>
          <a:p>
            <a:pPr rtl="0"/>
            <a:r>
              <a:rPr lang="en-gb" dirty="0">
                <a:solidFill>
                  <a:srgbClr val="DF6752"/>
                </a:solidFill>
                <a:latin typeface="+mn-lt"/>
              </a:rPr>
              <a:t>- REMEMBER TO DELETE THIS SLIDE BEFORE YOU FINISH YOUR PRESENTATION</a:t>
            </a:r>
            <a:endParaRPr lang="da-DK" dirty="0">
              <a:solidFill>
                <a:srgbClr val="DF6752"/>
              </a:solidFill>
              <a:latin typeface="+mn-lt"/>
            </a:endParaRPr>
          </a:p>
        </p:txBody>
      </p:sp>
      <p:sp>
        <p:nvSpPr>
          <p:cNvPr id="23" name="Text Box 48"/>
          <p:cNvSpPr txBox="1">
            <a:spLocks noChangeArrowheads="1"/>
          </p:cNvSpPr>
          <p:nvPr userDrawn="1"/>
        </p:nvSpPr>
        <p:spPr bwMode="auto">
          <a:xfrm>
            <a:off x="766763" y="1960595"/>
            <a:ext cx="2327618" cy="362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rtlCol="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rtl="0" eaLnBrk="1" hangingPunct="1">
              <a:lnSpc>
                <a:spcPct val="100000"/>
              </a:lnSpc>
              <a:spcAft>
                <a:spcPts val="600"/>
              </a:spcAft>
              <a:defRPr/>
            </a:pPr>
            <a:r>
              <a:rPr lang="en-gb" sz="1000" b="1" spc="300" noProof="1">
                <a:solidFill>
                  <a:schemeClr val="tx1"/>
                </a:solidFill>
                <a:latin typeface="+mn-lt"/>
                <a:cs typeface="Arial" panose="020B0604020202020204" pitchFamily="34" charset="0"/>
              </a:rPr>
              <a:t>AAU POWERPOINT TEMPLATES</a:t>
            </a:r>
            <a:br>
              <a:rPr lang="da-DK" sz="1000" b="1" noProof="1">
                <a:solidFill>
                  <a:schemeClr val="tx1"/>
                </a:solidFill>
                <a:latin typeface="+mn-lt"/>
                <a:cs typeface="Arial" panose="020B0604020202020204" pitchFamily="34" charset="0"/>
              </a:rPr>
            </a:br>
            <a:br>
              <a:rPr lang="da-DK" sz="1000" b="1" noProof="1">
                <a:solidFill>
                  <a:schemeClr val="tx1"/>
                </a:solidFill>
                <a:latin typeface="+mn-lt"/>
                <a:cs typeface="Arial" panose="020B0604020202020204" pitchFamily="34" charset="0"/>
              </a:rPr>
            </a:br>
            <a:r>
              <a:rPr lang="en-gb" sz="900" b="0" dirty="0">
                <a:effectLst/>
                <a:latin typeface="+mn-lt"/>
                <a:ea typeface="Calibri" panose="020F0502020204030204" pitchFamily="34" charset="0"/>
                <a:cs typeface="Times New Roman" panose="02020603050405020304" pitchFamily="18" charset="0"/>
              </a:rPr>
              <a:t>When you open PowerPoint, you can choose between two templates in widescreen (16:9) with the AAU logo in either Danish or English.</a:t>
            </a:r>
            <a:endParaRPr lang="da-DK" sz="900" b="0" dirty="0">
              <a:effectLst/>
              <a:latin typeface="+mn-lt"/>
              <a:ea typeface="Calibri" panose="020F0502020204030204" pitchFamily="34" charset="0"/>
              <a:cs typeface="Times New Roman" panose="02020603050405020304" pitchFamily="18" charset="0"/>
            </a:endParaRPr>
          </a:p>
          <a:p>
            <a:pPr rtl="0">
              <a:lnSpc>
                <a:spcPct val="100000"/>
              </a:lnSpc>
              <a:spcAft>
                <a:spcPts val="1000"/>
              </a:spcAft>
            </a:pPr>
            <a:r>
              <a:rPr lang="en-gb" sz="900" b="0" dirty="0">
                <a:effectLst/>
                <a:latin typeface="+mn-lt"/>
                <a:ea typeface="Calibri" panose="020F0502020204030204" pitchFamily="34" charset="0"/>
                <a:cs typeface="Times New Roman" panose="02020603050405020304" pitchFamily="18" charset="0"/>
              </a:rPr>
              <a:t>You can also download the templates at: </a:t>
            </a:r>
            <a:r>
              <a:rPr lang="en-gb" sz="900" b="0" dirty="0">
                <a:effectLst/>
                <a:latin typeface="+mn-lt"/>
                <a:ea typeface="Calibri" panose="020F0502020204030204" pitchFamily="34" charset="0"/>
                <a:cs typeface="Times New Roman" panose="02020603050405020304" pitchFamily="18" charset="0"/>
                <a:hlinkClick r:id="rId2"/>
              </a:rPr>
              <a:t>www.design.aau.dk/skabeloner/powerpoint</a:t>
            </a:r>
            <a:r>
              <a:rPr lang="en-gb" sz="900" b="0" dirty="0">
                <a:effectLst/>
                <a:latin typeface="+mn-lt"/>
                <a:ea typeface="Calibri" panose="020F0502020204030204" pitchFamily="34" charset="0"/>
                <a:cs typeface="Times New Roman" panose="02020603050405020304" pitchFamily="18" charset="0"/>
              </a:rPr>
              <a:t>You can also download the AAU PowerPoint presentation for inspiration. We will make sure that the AAU PowerPoint presentation available for download is updated with the latest figures and information. When you download the AAU PowerPoint presentation, you can simply delete the slides you do not wish to use in your own presentation. </a:t>
            </a:r>
          </a:p>
          <a:p>
            <a:pPr marL="0" marR="0" lvl="0" indent="0" algn="l" defTabSz="914330" rtl="0" eaLnBrk="0" fontAlgn="auto" latinLnBrk="0" hangingPunct="0">
              <a:lnSpc>
                <a:spcPct val="100000"/>
              </a:lnSpc>
              <a:spcBef>
                <a:spcPts val="0"/>
              </a:spcBef>
              <a:spcAft>
                <a:spcPts val="1000"/>
              </a:spcAft>
              <a:buClrTx/>
              <a:buSzTx/>
              <a:buFontTx/>
              <a:buNone/>
              <a:tabLst/>
              <a:defRPr/>
            </a:pPr>
            <a:r>
              <a:rPr lang="en-gb" sz="1000" b="1" kern="1200" spc="300" noProof="1">
                <a:solidFill>
                  <a:schemeClr val="tx1"/>
                </a:solidFill>
                <a:latin typeface="+mn-lt"/>
                <a:ea typeface="+mn-ea"/>
                <a:cs typeface="Arial" panose="020B0604020202020204" pitchFamily="34" charset="0"/>
              </a:rPr>
              <a:t>FONTS</a:t>
            </a:r>
            <a:br>
              <a:rPr lang="da-DK" sz="1000" b="1" kern="1200" spc="300" noProof="1">
                <a:solidFill>
                  <a:schemeClr val="tx1"/>
                </a:solidFill>
                <a:latin typeface="+mn-lt"/>
                <a:ea typeface="+mn-ea"/>
                <a:cs typeface="Arial" panose="020B0604020202020204" pitchFamily="34" charset="0"/>
              </a:rPr>
            </a:br>
            <a:br>
              <a:rPr lang="da-DK" sz="1050" b="1" kern="1200" noProof="1">
                <a:solidFill>
                  <a:schemeClr val="tx1"/>
                </a:solidFill>
                <a:latin typeface="+mn-lt"/>
                <a:ea typeface="+mn-ea"/>
                <a:cs typeface="Arial" panose="020B0604020202020204" pitchFamily="34" charset="0"/>
              </a:rPr>
            </a:br>
            <a:r>
              <a:rPr lang="en-gb" sz="900" b="0" kern="1200" noProof="1">
                <a:solidFill>
                  <a:schemeClr val="tx1"/>
                </a:solidFill>
                <a:latin typeface="+mn-lt"/>
                <a:ea typeface="+mn-ea"/>
                <a:cs typeface="Arial" panose="020B0604020202020204" pitchFamily="34" charset="0"/>
              </a:rPr>
              <a:t>In PowerPoint presentations we use AAU’s secondary font Arial.</a:t>
            </a:r>
          </a:p>
          <a:p>
            <a:pPr rtl="0">
              <a:lnSpc>
                <a:spcPct val="115000"/>
              </a:lnSpc>
              <a:spcAft>
                <a:spcPts val="1000"/>
              </a:spcAft>
            </a:pPr>
            <a:endParaRPr lang="da-DK" sz="900" b="0" dirty="0">
              <a:effectLst/>
              <a:latin typeface="+mn-lt"/>
              <a:ea typeface="Calibri" panose="020F0502020204030204" pitchFamily="34" charset="0"/>
              <a:cs typeface="Times New Roman" panose="02020603050405020304" pitchFamily="18" charset="0"/>
            </a:endParaRPr>
          </a:p>
        </p:txBody>
      </p:sp>
      <p:sp>
        <p:nvSpPr>
          <p:cNvPr id="24" name="Text Box 48"/>
          <p:cNvSpPr txBox="1">
            <a:spLocks noChangeArrowheads="1"/>
          </p:cNvSpPr>
          <p:nvPr userDrawn="1"/>
        </p:nvSpPr>
        <p:spPr bwMode="auto">
          <a:xfrm>
            <a:off x="6397256" y="1960595"/>
            <a:ext cx="2327618" cy="3862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rtlCol="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rtl="0" eaLnBrk="1" hangingPunct="1">
              <a:lnSpc>
                <a:spcPct val="90000"/>
              </a:lnSpc>
              <a:spcAft>
                <a:spcPts val="600"/>
              </a:spcAft>
              <a:defRPr/>
            </a:pPr>
            <a:r>
              <a:rPr lang="en-gb" sz="1000" b="1" kern="1200" spc="300" noProof="1">
                <a:solidFill>
                  <a:schemeClr val="tx1"/>
                </a:solidFill>
                <a:latin typeface="+mn-lt"/>
                <a:ea typeface="+mn-ea"/>
                <a:cs typeface="Arial" panose="020B0604020202020204" pitchFamily="34" charset="0"/>
              </a:rPr>
              <a:t>TEMPLATE COLOURS</a:t>
            </a:r>
          </a:p>
          <a:p>
            <a:pPr rtl="0" eaLnBrk="1" hangingPunct="1">
              <a:lnSpc>
                <a:spcPct val="90000"/>
              </a:lnSpc>
              <a:spcAft>
                <a:spcPts val="600"/>
              </a:spcAft>
              <a:defRPr/>
            </a:pPr>
            <a:br>
              <a:rPr lang="da-DK" sz="1100" b="1" kern="1200" noProof="1">
                <a:solidFill>
                  <a:schemeClr val="tx1"/>
                </a:solidFill>
                <a:latin typeface="+mn-lt"/>
                <a:ea typeface="+mn-ea"/>
                <a:cs typeface="Arial" panose="020B0604020202020204" pitchFamily="34" charset="0"/>
              </a:rPr>
            </a:br>
            <a:r>
              <a:rPr lang="en-gb" sz="900" b="0" kern="1200" noProof="1">
                <a:solidFill>
                  <a:schemeClr val="tx1"/>
                </a:solidFill>
                <a:latin typeface="+mn-lt"/>
                <a:ea typeface="+mn-ea"/>
                <a:cs typeface="Arial" panose="020B0604020202020204" pitchFamily="34" charset="0"/>
              </a:rPr>
              <a:t>You can choose from a range of colours for your backgrounds and graphs.</a:t>
            </a:r>
          </a:p>
          <a:p>
            <a:pPr rtl="0" eaLnBrk="1" hangingPunct="1">
              <a:lnSpc>
                <a:spcPct val="90000"/>
              </a:lnSpc>
              <a:spcAft>
                <a:spcPts val="600"/>
              </a:spcAft>
              <a:defRPr/>
            </a:pPr>
            <a:r>
              <a:rPr lang="en-gb" sz="900" b="0" kern="1200" noProof="1">
                <a:solidFill>
                  <a:schemeClr val="tx1"/>
                </a:solidFill>
                <a:latin typeface="+mn-lt"/>
                <a:ea typeface="+mn-ea"/>
                <a:cs typeface="Arial" panose="020B0604020202020204" pitchFamily="34" charset="0"/>
              </a:rPr>
              <a:t>Right-click the shape you wish to fill with colour and select the paint bucket (Shape fill)</a:t>
            </a:r>
          </a:p>
          <a:p>
            <a:pPr rtl="0" eaLnBrk="1" hangingPunct="1">
              <a:lnSpc>
                <a:spcPct val="90000"/>
              </a:lnSpc>
              <a:spcAft>
                <a:spcPts val="600"/>
              </a:spcAft>
              <a:defRPr/>
            </a:pPr>
            <a:endParaRPr lang="da-DK" sz="1000" b="1" spc="300" noProof="1">
              <a:solidFill>
                <a:schemeClr val="tx1"/>
              </a:solidFill>
              <a:latin typeface="+mn-lt"/>
              <a:cs typeface="Arial" panose="020B0604020202020204" pitchFamily="34" charset="0"/>
            </a:endParaRPr>
          </a:p>
          <a:p>
            <a:pPr rtl="0" eaLnBrk="1" hangingPunct="1">
              <a:lnSpc>
                <a:spcPct val="90000"/>
              </a:lnSpc>
              <a:spcAft>
                <a:spcPts val="600"/>
              </a:spcAft>
              <a:defRPr/>
            </a:pPr>
            <a:r>
              <a:rPr lang="en-gb" sz="1000" b="1" spc="300" noProof="1">
                <a:solidFill>
                  <a:schemeClr val="tx1"/>
                </a:solidFill>
                <a:latin typeface="+mn-lt"/>
                <a:cs typeface="Arial" panose="020B0604020202020204" pitchFamily="34" charset="0"/>
              </a:rPr>
              <a:t>IMAGE SIZE</a:t>
            </a:r>
          </a:p>
          <a:p>
            <a:pPr rtl="0" eaLnBrk="1" hangingPunct="1">
              <a:lnSpc>
                <a:spcPct val="90000"/>
              </a:lnSpc>
              <a:spcAft>
                <a:spcPts val="600"/>
              </a:spcAft>
              <a:defRPr/>
            </a:pPr>
            <a:br>
              <a:rPr lang="da-DK" sz="1000" b="1" noProof="1">
                <a:solidFill>
                  <a:schemeClr val="tx1"/>
                </a:solidFill>
                <a:latin typeface="+mn-lt"/>
                <a:cs typeface="Arial" panose="020B0604020202020204" pitchFamily="34" charset="0"/>
              </a:rPr>
            </a:br>
            <a:r>
              <a:rPr lang="en-gb" sz="900" b="0" noProof="1">
                <a:solidFill>
                  <a:schemeClr val="tx1"/>
                </a:solidFill>
                <a:latin typeface="+mn-lt"/>
                <a:cs typeface="Arial" panose="020B0604020202020204" pitchFamily="34" charset="0"/>
              </a:rPr>
              <a:t>Remember to use high-quality images for your layouts. Avoid making small images larger, the images become very poor quality and appear grainy and unprofessional. </a:t>
            </a:r>
          </a:p>
          <a:p>
            <a:pPr rtl="0" eaLnBrk="1" hangingPunct="1">
              <a:lnSpc>
                <a:spcPct val="90000"/>
              </a:lnSpc>
              <a:spcAft>
                <a:spcPts val="600"/>
              </a:spcAft>
              <a:defRPr/>
            </a:pPr>
            <a:r>
              <a:rPr lang="en-gb" sz="900" b="0" noProof="1">
                <a:solidFill>
                  <a:schemeClr val="tx1"/>
                </a:solidFill>
                <a:latin typeface="+mn-lt"/>
                <a:cs typeface="Arial" panose="020B0604020202020204" pitchFamily="34" charset="0"/>
              </a:rPr>
              <a:t>You can search for and download high-quality AAU images in Skyfish. </a:t>
            </a:r>
          </a:p>
          <a:p>
            <a:pPr rtl="0" eaLnBrk="1" hangingPunct="1">
              <a:lnSpc>
                <a:spcPct val="90000"/>
              </a:lnSpc>
              <a:spcAft>
                <a:spcPts val="600"/>
              </a:spcAft>
              <a:defRPr/>
            </a:pPr>
            <a:r>
              <a:rPr lang="en-gb" sz="900" b="0" noProof="1">
                <a:solidFill>
                  <a:schemeClr val="tx1"/>
                </a:solidFill>
                <a:latin typeface="+mn-lt"/>
                <a:cs typeface="Arial" panose="020B0604020202020204" pitchFamily="34" charset="0"/>
              </a:rPr>
              <a:t>Naturally, many high-quality images will increase the overall size of your PowerPoint file. If your PowerPoint file becomes too big, you can resize it when you save your presentation, select </a:t>
            </a:r>
            <a:r>
              <a:rPr lang="en-gb" sz="900" b="1" noProof="1">
                <a:solidFill>
                  <a:schemeClr val="tx1"/>
                </a:solidFill>
                <a:latin typeface="+mn-lt"/>
                <a:cs typeface="Arial" panose="020B0604020202020204" pitchFamily="34" charset="0"/>
              </a:rPr>
              <a:t>Save as</a:t>
            </a:r>
            <a:r>
              <a:rPr lang="en-gb" sz="900" noProof="1">
                <a:solidFill>
                  <a:schemeClr val="tx1"/>
                </a:solidFill>
                <a:latin typeface="+mn-lt"/>
                <a:cs typeface="Arial" panose="020B0604020202020204" pitchFamily="34" charset="0"/>
              </a:rPr>
              <a:t>, </a:t>
            </a:r>
            <a:r>
              <a:rPr lang="en-US" sz="900" noProof="1">
                <a:solidFill>
                  <a:schemeClr val="tx1"/>
                </a:solidFill>
                <a:latin typeface="+mn-lt"/>
                <a:cs typeface="Arial" panose="020B0604020202020204" pitchFamily="34" charset="0"/>
              </a:rPr>
              <a:t>select a destination folder by clicking Browse, </a:t>
            </a:r>
            <a:r>
              <a:rPr lang="en-gb" sz="900" noProof="1">
                <a:solidFill>
                  <a:schemeClr val="tx1"/>
                </a:solidFill>
                <a:latin typeface="+mn-lt"/>
                <a:cs typeface="Arial" panose="020B0604020202020204" pitchFamily="34" charset="0"/>
              </a:rPr>
              <a:t>click the </a:t>
            </a:r>
            <a:r>
              <a:rPr lang="en-gb" sz="900" b="1" noProof="1">
                <a:solidFill>
                  <a:schemeClr val="tx1"/>
                </a:solidFill>
                <a:latin typeface="+mn-lt"/>
                <a:cs typeface="Arial" panose="020B0604020202020204" pitchFamily="34" charset="0"/>
              </a:rPr>
              <a:t>Tools </a:t>
            </a:r>
            <a:r>
              <a:rPr lang="en-gb" sz="900" noProof="1">
                <a:solidFill>
                  <a:schemeClr val="tx1"/>
                </a:solidFill>
                <a:latin typeface="+mn-lt"/>
                <a:cs typeface="Arial" panose="020B0604020202020204" pitchFamily="34" charset="0"/>
              </a:rPr>
              <a:t>button and select</a:t>
            </a:r>
            <a:r>
              <a:rPr lang="en-gb" sz="900" b="1" noProof="1">
                <a:solidFill>
                  <a:schemeClr val="tx1"/>
                </a:solidFill>
                <a:latin typeface="+mn-lt"/>
                <a:cs typeface="Arial" panose="020B0604020202020204" pitchFamily="34" charset="0"/>
              </a:rPr>
              <a:t> Compress pictures. </a:t>
            </a:r>
            <a:r>
              <a:rPr lang="en-gb" sz="900" b="0" noProof="1">
                <a:solidFill>
                  <a:schemeClr val="tx1"/>
                </a:solidFill>
                <a:latin typeface="+mn-lt"/>
                <a:cs typeface="Arial" panose="020B0604020202020204" pitchFamily="34" charset="0"/>
              </a:rPr>
              <a:t>Always select Screen (150 ppi) or above. </a:t>
            </a:r>
          </a:p>
        </p:txBody>
      </p:sp>
      <p:sp>
        <p:nvSpPr>
          <p:cNvPr id="25" name="Text Box 48"/>
          <p:cNvSpPr txBox="1">
            <a:spLocks noChangeArrowheads="1"/>
          </p:cNvSpPr>
          <p:nvPr userDrawn="1"/>
        </p:nvSpPr>
        <p:spPr bwMode="auto">
          <a:xfrm>
            <a:off x="9116078" y="1959811"/>
            <a:ext cx="2285301" cy="37733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rtlCol="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rtl="0" eaLnBrk="1" hangingPunct="1">
              <a:lnSpc>
                <a:spcPct val="90000"/>
              </a:lnSpc>
              <a:spcAft>
                <a:spcPts val="600"/>
              </a:spcAft>
              <a:defRPr/>
            </a:pPr>
            <a:r>
              <a:rPr lang="en-gb" sz="1000" b="1" kern="1200" spc="300" noProof="1">
                <a:solidFill>
                  <a:schemeClr val="tx1"/>
                </a:solidFill>
                <a:latin typeface="+mn-lt"/>
                <a:ea typeface="+mn-ea"/>
                <a:cs typeface="Arial" panose="020B0604020202020204" pitchFamily="34" charset="0"/>
              </a:rPr>
              <a:t>INSERT IMAGES</a:t>
            </a:r>
          </a:p>
          <a:p>
            <a:pPr rtl="0" eaLnBrk="1" hangingPunct="1">
              <a:lnSpc>
                <a:spcPct val="90000"/>
              </a:lnSpc>
              <a:spcAft>
                <a:spcPts val="600"/>
              </a:spcAft>
              <a:defRPr/>
            </a:pPr>
            <a:br>
              <a:rPr lang="da-DK" sz="1100" b="1" kern="1200" noProof="1">
                <a:solidFill>
                  <a:schemeClr val="tx1"/>
                </a:solidFill>
                <a:latin typeface="+mn-lt"/>
                <a:ea typeface="+mn-ea"/>
                <a:cs typeface="Arial" panose="020B0604020202020204" pitchFamily="34" charset="0"/>
              </a:rPr>
            </a:br>
            <a:r>
              <a:rPr lang="en-gb" sz="900" b="0" kern="1200" noProof="1">
                <a:solidFill>
                  <a:schemeClr val="tx1"/>
                </a:solidFill>
                <a:latin typeface="+mn-lt"/>
                <a:ea typeface="+mn-ea"/>
                <a:cs typeface="Arial" panose="020B0604020202020204" pitchFamily="34" charset="0"/>
              </a:rPr>
              <a:t>For layouts containing picture placeholders: Click on the icon in the placeholder or select </a:t>
            </a:r>
            <a:r>
              <a:rPr lang="en-gb" sz="900" b="1" kern="1200" noProof="1">
                <a:solidFill>
                  <a:schemeClr val="tx1"/>
                </a:solidFill>
                <a:latin typeface="+mn-lt"/>
                <a:ea typeface="+mn-ea"/>
                <a:cs typeface="Arial" panose="020B0604020202020204" pitchFamily="34" charset="0"/>
              </a:rPr>
              <a:t>Insert </a:t>
            </a:r>
            <a:r>
              <a:rPr lang="en-gb" sz="900" kern="1200" noProof="1">
                <a:solidFill>
                  <a:schemeClr val="tx1"/>
                </a:solidFill>
                <a:latin typeface="+mn-lt"/>
                <a:ea typeface="+mn-ea"/>
                <a:cs typeface="Arial" panose="020B0604020202020204" pitchFamily="34" charset="0"/>
              </a:rPr>
              <a:t>and click </a:t>
            </a:r>
            <a:r>
              <a:rPr lang="en-gb" sz="900" b="1" kern="1200" noProof="1">
                <a:solidFill>
                  <a:schemeClr val="tx1"/>
                </a:solidFill>
                <a:latin typeface="+mn-lt"/>
                <a:ea typeface="+mn-ea"/>
                <a:cs typeface="Arial" panose="020B0604020202020204" pitchFamily="34" charset="0"/>
              </a:rPr>
              <a:t>Pictures</a:t>
            </a:r>
          </a:p>
          <a:p>
            <a:pPr rtl="0" eaLnBrk="1" hangingPunct="1">
              <a:lnSpc>
                <a:spcPct val="90000"/>
              </a:lnSpc>
              <a:spcAft>
                <a:spcPts val="600"/>
              </a:spcAft>
              <a:defRPr/>
            </a:pPr>
            <a:r>
              <a:rPr lang="en-gb" sz="900" b="0" kern="1200" noProof="1">
                <a:solidFill>
                  <a:schemeClr val="tx1"/>
                </a:solidFill>
                <a:latin typeface="+mn-lt"/>
                <a:ea typeface="+mn-ea"/>
                <a:cs typeface="Arial" panose="020B0604020202020204" pitchFamily="34" charset="0"/>
              </a:rPr>
              <a:t>The text in the placeholder will not appear in your final presentation  </a:t>
            </a:r>
          </a:p>
          <a:p>
            <a:pPr rtl="0" eaLnBrk="1" hangingPunct="1">
              <a:lnSpc>
                <a:spcPct val="90000"/>
              </a:lnSpc>
              <a:spcAft>
                <a:spcPts val="600"/>
              </a:spcAft>
              <a:defRPr/>
            </a:pPr>
            <a:endParaRPr lang="da-DK" sz="1000" b="1" noProof="1">
              <a:solidFill>
                <a:schemeClr val="tx1"/>
              </a:solidFill>
              <a:latin typeface="+mn-lt"/>
              <a:cs typeface="Arial" panose="020B0604020202020204" pitchFamily="34" charset="0"/>
            </a:endParaRPr>
          </a:p>
          <a:p>
            <a:pPr rtl="0" eaLnBrk="1" hangingPunct="1">
              <a:lnSpc>
                <a:spcPct val="90000"/>
              </a:lnSpc>
              <a:spcAft>
                <a:spcPts val="600"/>
              </a:spcAft>
              <a:defRPr/>
            </a:pPr>
            <a:r>
              <a:rPr lang="en-gb" sz="1000" b="1" spc="300" noProof="1">
                <a:solidFill>
                  <a:schemeClr val="tx1"/>
                </a:solidFill>
                <a:latin typeface="+mn-lt"/>
                <a:cs typeface="Arial" panose="020B0604020202020204" pitchFamily="34" charset="0"/>
              </a:rPr>
              <a:t>CROP IMAGES</a:t>
            </a:r>
          </a:p>
          <a:p>
            <a:pPr rtl="0" eaLnBrk="1" hangingPunct="1">
              <a:lnSpc>
                <a:spcPct val="90000"/>
              </a:lnSpc>
              <a:spcAft>
                <a:spcPts val="600"/>
              </a:spcAft>
              <a:defRPr/>
            </a:pPr>
            <a:br>
              <a:rPr lang="da-DK" sz="1000" b="1" noProof="1">
                <a:solidFill>
                  <a:schemeClr val="tx1"/>
                </a:solidFill>
                <a:latin typeface="+mn-lt"/>
                <a:cs typeface="Arial" panose="020B0604020202020204" pitchFamily="34" charset="0"/>
              </a:rPr>
            </a:br>
            <a:r>
              <a:rPr lang="en-gb" sz="900" b="1" noProof="1">
                <a:solidFill>
                  <a:schemeClr val="tx1"/>
                </a:solidFill>
                <a:latin typeface="+mn-lt"/>
                <a:cs typeface="Arial" panose="020B0604020202020204" pitchFamily="34" charset="0"/>
              </a:rPr>
              <a:t>1.</a:t>
            </a:r>
            <a:r>
              <a:rPr lang="en-gb" sz="900" b="0" noProof="1">
                <a:solidFill>
                  <a:schemeClr val="tx1"/>
                </a:solidFill>
                <a:latin typeface="+mn-lt"/>
                <a:cs typeface="Arial" panose="020B0604020202020204" pitchFamily="34" charset="0"/>
              </a:rPr>
              <a:t> Select the image you want to crop, </a:t>
            </a:r>
            <a:r>
              <a:rPr lang="en-gb" sz="900" b="0" i="1" noProof="1">
                <a:solidFill>
                  <a:schemeClr val="tx1"/>
                </a:solidFill>
                <a:latin typeface="+mn-lt"/>
                <a:cs typeface="Arial" panose="020B0604020202020204" pitchFamily="34" charset="0"/>
              </a:rPr>
              <a:t>(rightclick</a:t>
            </a:r>
            <a:r>
              <a:rPr lang="en-gb" sz="900" b="0" i="1" baseline="0" noProof="1">
                <a:solidFill>
                  <a:schemeClr val="tx1"/>
                </a:solidFill>
                <a:latin typeface="+mn-lt"/>
                <a:cs typeface="Arial" panose="020B0604020202020204" pitchFamily="34" charset="0"/>
              </a:rPr>
              <a:t> on image and </a:t>
            </a:r>
            <a:r>
              <a:rPr lang="en-gb" sz="900" b="0" i="1" noProof="1">
                <a:solidFill>
                  <a:schemeClr val="tx1"/>
                </a:solidFill>
                <a:latin typeface="+mn-lt"/>
                <a:cs typeface="Arial" panose="020B0604020202020204" pitchFamily="34" charset="0"/>
              </a:rPr>
              <a:t>click on the </a:t>
            </a:r>
            <a:r>
              <a:rPr lang="en-gb" sz="900" b="1" i="1" noProof="1">
                <a:solidFill>
                  <a:schemeClr val="tx1"/>
                </a:solidFill>
                <a:latin typeface="+mn-lt"/>
                <a:cs typeface="Arial" panose="020B0604020202020204" pitchFamily="34" charset="0"/>
              </a:rPr>
              <a:t>Crop </a:t>
            </a:r>
            <a:r>
              <a:rPr lang="en-gb" sz="900" b="0" i="1" noProof="1">
                <a:solidFill>
                  <a:schemeClr val="tx1"/>
                </a:solidFill>
                <a:latin typeface="+mn-lt"/>
                <a:cs typeface="Arial" panose="020B0604020202020204" pitchFamily="34" charset="0"/>
              </a:rPr>
              <a:t>icon) </a:t>
            </a:r>
          </a:p>
          <a:p>
            <a:pPr rtl="0" eaLnBrk="1" hangingPunct="1">
              <a:lnSpc>
                <a:spcPct val="90000"/>
              </a:lnSpc>
              <a:spcAft>
                <a:spcPts val="600"/>
              </a:spcAft>
              <a:defRPr/>
            </a:pPr>
            <a:r>
              <a:rPr lang="en-gb" sz="900" b="1" noProof="1">
                <a:solidFill>
                  <a:schemeClr val="tx1"/>
                </a:solidFill>
                <a:latin typeface="+mn-lt"/>
                <a:cs typeface="Arial" panose="020B0604020202020204" pitchFamily="34" charset="0"/>
              </a:rPr>
              <a:t>2. </a:t>
            </a:r>
            <a:r>
              <a:rPr lang="en-gb" sz="900" b="0" noProof="1">
                <a:solidFill>
                  <a:schemeClr val="tx1"/>
                </a:solidFill>
                <a:latin typeface="+mn-lt"/>
                <a:cs typeface="Arial" panose="020B0604020202020204" pitchFamily="34" charset="0"/>
              </a:rPr>
              <a:t>To scale the image (resize the image proportionally), hold the </a:t>
            </a:r>
            <a:r>
              <a:rPr lang="en-gb" sz="900" b="1" noProof="1">
                <a:solidFill>
                  <a:schemeClr val="tx1"/>
                </a:solidFill>
                <a:latin typeface="+mn-lt"/>
                <a:cs typeface="Arial" panose="020B0604020202020204" pitchFamily="34" charset="0"/>
              </a:rPr>
              <a:t>SHIFT</a:t>
            </a:r>
            <a:r>
              <a:rPr lang="en-gb" sz="900" b="0" noProof="1">
                <a:solidFill>
                  <a:schemeClr val="tx1"/>
                </a:solidFill>
                <a:latin typeface="+mn-lt"/>
                <a:cs typeface="Arial" panose="020B0604020202020204" pitchFamily="34" charset="0"/>
              </a:rPr>
              <a:t> key while you drag one of the four corner handles</a:t>
            </a:r>
          </a:p>
          <a:p>
            <a:pPr rtl="0" eaLnBrk="1" hangingPunct="1">
              <a:lnSpc>
                <a:spcPct val="90000"/>
              </a:lnSpc>
              <a:spcAft>
                <a:spcPts val="600"/>
              </a:spcAft>
              <a:defRPr/>
            </a:pPr>
            <a:r>
              <a:rPr lang="en-gb" sz="900" b="1" noProof="1">
                <a:solidFill>
                  <a:schemeClr val="tx1"/>
                </a:solidFill>
                <a:latin typeface="+mn-lt"/>
                <a:cs typeface="Arial" panose="020B0604020202020204" pitchFamily="34" charset="0"/>
              </a:rPr>
              <a:t>3. </a:t>
            </a:r>
            <a:r>
              <a:rPr lang="en-gb" sz="900" b="0" noProof="1">
                <a:solidFill>
                  <a:schemeClr val="tx1"/>
                </a:solidFill>
                <a:latin typeface="+mn-lt"/>
                <a:cs typeface="Arial" panose="020B0604020202020204" pitchFamily="34" charset="0"/>
              </a:rPr>
              <a:t>Right-click the image and select </a:t>
            </a:r>
            <a:r>
              <a:rPr lang="en-gb" sz="900" b="1" noProof="1">
                <a:solidFill>
                  <a:schemeClr val="tx1"/>
                </a:solidFill>
                <a:latin typeface="+mn-lt"/>
                <a:cs typeface="Arial" panose="020B0604020202020204" pitchFamily="34" charset="0"/>
              </a:rPr>
              <a:t>Send to back</a:t>
            </a:r>
          </a:p>
          <a:p>
            <a:pPr rtl="0" eaLnBrk="1" hangingPunct="1">
              <a:lnSpc>
                <a:spcPct val="90000"/>
              </a:lnSpc>
              <a:spcAft>
                <a:spcPts val="600"/>
              </a:spcAft>
              <a:defRPr/>
            </a:pPr>
            <a:r>
              <a:rPr lang="en-gb" sz="900" b="1" noProof="1">
                <a:solidFill>
                  <a:schemeClr val="tx1"/>
                </a:solidFill>
                <a:latin typeface="+mn-lt"/>
                <a:cs typeface="Arial" panose="020B0604020202020204" pitchFamily="34" charset="0"/>
              </a:rPr>
              <a:t>Quick tip: </a:t>
            </a:r>
            <a:r>
              <a:rPr lang="en-gb" sz="900" b="0" noProof="1">
                <a:solidFill>
                  <a:schemeClr val="tx1"/>
                </a:solidFill>
                <a:latin typeface="+mn-lt"/>
                <a:cs typeface="Arial" panose="020B0604020202020204" pitchFamily="34" charset="0"/>
              </a:rPr>
              <a:t>If you delete the image and replace it with a new image, this image may appear in front of the text and graphics. If this happens, right-click the image and select </a:t>
            </a:r>
            <a:r>
              <a:rPr lang="en-gb" sz="900" b="1" noProof="1">
                <a:solidFill>
                  <a:schemeClr val="tx1"/>
                </a:solidFill>
                <a:latin typeface="+mn-lt"/>
                <a:cs typeface="Arial" panose="020B0604020202020204" pitchFamily="34" charset="0"/>
              </a:rPr>
              <a:t>Send to back</a:t>
            </a:r>
          </a:p>
        </p:txBody>
      </p:sp>
      <p:sp>
        <p:nvSpPr>
          <p:cNvPr id="26" name="Text Box 48"/>
          <p:cNvSpPr txBox="1">
            <a:spLocks noChangeArrowheads="1"/>
          </p:cNvSpPr>
          <p:nvPr userDrawn="1"/>
        </p:nvSpPr>
        <p:spPr bwMode="auto">
          <a:xfrm>
            <a:off x="9116078" y="5823191"/>
            <a:ext cx="2517848" cy="4647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rtlCol="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rtl="0" eaLnBrk="1" hangingPunct="1">
              <a:lnSpc>
                <a:spcPct val="90000"/>
              </a:lnSpc>
              <a:spcAft>
                <a:spcPts val="600"/>
              </a:spcAft>
              <a:defRPr/>
            </a:pPr>
            <a:r>
              <a:rPr lang="en-gb" sz="1000" b="1" spc="300" noProof="1">
                <a:solidFill>
                  <a:schemeClr val="tx1"/>
                </a:solidFill>
                <a:latin typeface="+mn-lt"/>
                <a:cs typeface="Arial" panose="020B0604020202020204" pitchFamily="34" charset="0"/>
              </a:rPr>
              <a:t>MORE INFORMATION</a:t>
            </a:r>
          </a:p>
          <a:p>
            <a:pPr rtl="0" eaLnBrk="1" hangingPunct="1">
              <a:lnSpc>
                <a:spcPct val="90000"/>
              </a:lnSpc>
              <a:spcAft>
                <a:spcPts val="600"/>
              </a:spcAft>
              <a:defRPr/>
            </a:pPr>
            <a:r>
              <a:rPr lang="en-gb" sz="900" b="0" noProof="1">
                <a:solidFill>
                  <a:schemeClr val="tx1"/>
                </a:solidFill>
                <a:latin typeface="+mn-lt"/>
                <a:cs typeface="Arial" panose="020B0604020202020204" pitchFamily="34" charset="0"/>
              </a:rPr>
              <a:t>You’ll find more information at</a:t>
            </a:r>
            <a:br>
              <a:rPr lang="da-DK" sz="900" b="0" baseline="0" noProof="1">
                <a:solidFill>
                  <a:schemeClr val="tx1"/>
                </a:solidFill>
                <a:latin typeface="+mn-lt"/>
                <a:cs typeface="Arial" panose="020B0604020202020204" pitchFamily="34" charset="0"/>
              </a:rPr>
            </a:br>
            <a:r>
              <a:rPr lang="en-gb" sz="900" b="0" kern="1200" dirty="0">
                <a:solidFill>
                  <a:schemeClr val="tx1"/>
                </a:solidFill>
                <a:effectLst/>
                <a:latin typeface="+mn-lt"/>
                <a:ea typeface="Calibri" panose="020F0502020204030204" pitchFamily="34" charset="0"/>
                <a:cs typeface="Times New Roman" panose="02020603050405020304" pitchFamily="18" charset="0"/>
                <a:hlinkClick r:id="rId2"/>
              </a:rPr>
              <a:t>www.design.aau.dk/skabeloner/powerpoint</a:t>
            </a:r>
            <a:endParaRPr lang="da-DK" sz="900" b="0" noProof="1">
              <a:solidFill>
                <a:schemeClr val="accent4"/>
              </a:solidFill>
              <a:latin typeface="+mn-lt"/>
              <a:cs typeface="Arial" panose="020B0604020202020204" pitchFamily="34" charset="0"/>
            </a:endParaRPr>
          </a:p>
        </p:txBody>
      </p:sp>
      <p:sp>
        <p:nvSpPr>
          <p:cNvPr id="27" name="Text Box 48"/>
          <p:cNvSpPr txBox="1">
            <a:spLocks noChangeArrowheads="1"/>
          </p:cNvSpPr>
          <p:nvPr userDrawn="1"/>
        </p:nvSpPr>
        <p:spPr bwMode="auto">
          <a:xfrm>
            <a:off x="3557551" y="1959811"/>
            <a:ext cx="2327618" cy="34424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rtlCol="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l" defTabSz="914330" rtl="0" eaLnBrk="1" fontAlgn="auto" latinLnBrk="0" hangingPunct="1">
              <a:lnSpc>
                <a:spcPct val="100000"/>
              </a:lnSpc>
              <a:spcBef>
                <a:spcPts val="0"/>
              </a:spcBef>
              <a:spcAft>
                <a:spcPts val="600"/>
              </a:spcAft>
              <a:buClrTx/>
              <a:buSzTx/>
              <a:buFontTx/>
              <a:buNone/>
              <a:tabLst/>
              <a:defRPr/>
            </a:pPr>
            <a:r>
              <a:rPr lang="en-gb" sz="1000" b="1" kern="1200" spc="300" noProof="1">
                <a:solidFill>
                  <a:schemeClr val="tx1"/>
                </a:solidFill>
                <a:latin typeface="+mn-lt"/>
                <a:ea typeface="+mn-ea"/>
                <a:cs typeface="Arial" panose="020B0604020202020204" pitchFamily="34" charset="0"/>
              </a:rPr>
              <a:t>INSERT A NEW SLIDE</a:t>
            </a:r>
            <a:r>
              <a:rPr lang="en-gb" sz="900" b="0" kern="1200" spc="0" noProof="1">
                <a:solidFill>
                  <a:schemeClr val="tx1"/>
                </a:solidFill>
                <a:latin typeface="+mn-lt"/>
                <a:ea typeface="+mn-ea"/>
                <a:cs typeface="Arial" panose="020B0604020202020204" pitchFamily="34" charset="0"/>
              </a:rPr>
              <a:t> </a:t>
            </a:r>
          </a:p>
          <a:p>
            <a:pPr marL="0" marR="0" lvl="0" indent="0" algn="l" defTabSz="914330" rtl="0" eaLnBrk="1" fontAlgn="auto" latinLnBrk="0" hangingPunct="1">
              <a:lnSpc>
                <a:spcPct val="100000"/>
              </a:lnSpc>
              <a:spcBef>
                <a:spcPts val="0"/>
              </a:spcBef>
              <a:spcAft>
                <a:spcPts val="600"/>
              </a:spcAft>
              <a:buClrTx/>
              <a:buSzTx/>
              <a:buFontTx/>
              <a:buNone/>
              <a:tabLst/>
              <a:defRPr/>
            </a:pPr>
            <a:r>
              <a:rPr lang="en-gb" sz="900" b="0" kern="1200" spc="0" noProof="1">
                <a:solidFill>
                  <a:schemeClr val="tx1"/>
                </a:solidFill>
                <a:latin typeface="+mn-lt"/>
                <a:ea typeface="+mn-ea"/>
                <a:cs typeface="Arial" panose="020B0604020202020204" pitchFamily="34" charset="0"/>
              </a:rPr>
              <a:t> </a:t>
            </a:r>
            <a:br>
              <a:rPr lang="da-DK" sz="800" b="1" kern="1200" noProof="1">
                <a:solidFill>
                  <a:schemeClr val="tx1"/>
                </a:solidFill>
                <a:latin typeface="+mn-lt"/>
                <a:ea typeface="+mn-ea"/>
                <a:cs typeface="Arial" panose="020B0604020202020204" pitchFamily="34" charset="0"/>
              </a:rPr>
            </a:br>
            <a:r>
              <a:rPr lang="en-gb" sz="900" b="1" kern="1200" noProof="1">
                <a:solidFill>
                  <a:schemeClr val="tx1"/>
                </a:solidFill>
                <a:latin typeface="+mn-lt"/>
                <a:ea typeface="+mn-ea"/>
                <a:cs typeface="Arial" panose="020B0604020202020204" pitchFamily="34" charset="0"/>
              </a:rPr>
              <a:t>1. </a:t>
            </a:r>
            <a:r>
              <a:rPr lang="en-gb" sz="900" kern="1200" noProof="1">
                <a:solidFill>
                  <a:schemeClr val="tx1"/>
                </a:solidFill>
                <a:latin typeface="+mn-lt"/>
                <a:ea typeface="+mn-ea"/>
                <a:cs typeface="Arial" panose="020B0604020202020204" pitchFamily="34" charset="0"/>
              </a:rPr>
              <a:t>Click </a:t>
            </a:r>
            <a:r>
              <a:rPr lang="en-gb" sz="900" b="1" kern="1200" noProof="1">
                <a:solidFill>
                  <a:schemeClr val="tx1"/>
                </a:solidFill>
                <a:latin typeface="+mn-lt"/>
                <a:ea typeface="+mn-ea"/>
                <a:cs typeface="Arial" panose="020B0604020202020204" pitchFamily="34" charset="0"/>
              </a:rPr>
              <a:t>Home</a:t>
            </a:r>
          </a:p>
          <a:p>
            <a:pPr rtl="0" eaLnBrk="1" hangingPunct="1">
              <a:lnSpc>
                <a:spcPct val="100000"/>
              </a:lnSpc>
              <a:spcAft>
                <a:spcPts val="600"/>
              </a:spcAft>
              <a:defRPr/>
            </a:pPr>
            <a:r>
              <a:rPr lang="en-gb" sz="900" b="1" noProof="1">
                <a:solidFill>
                  <a:schemeClr val="tx1"/>
                </a:solidFill>
                <a:latin typeface="+mn-lt"/>
                <a:cs typeface="Arial" panose="020B0604020202020204" pitchFamily="34" charset="0"/>
              </a:rPr>
              <a:t>2. </a:t>
            </a:r>
            <a:r>
              <a:rPr lang="en-gb" sz="900" noProof="1">
                <a:solidFill>
                  <a:schemeClr val="tx1"/>
                </a:solidFill>
                <a:latin typeface="+mn-lt"/>
                <a:cs typeface="Arial" panose="020B0604020202020204" pitchFamily="34" charset="0"/>
              </a:rPr>
              <a:t>If you want to duplicate a slide layout, select the slide you wish to duplicate and click the top half of the </a:t>
            </a:r>
            <a:r>
              <a:rPr lang="en-gb" sz="900" b="1" noProof="1">
                <a:solidFill>
                  <a:schemeClr val="tx1"/>
                </a:solidFill>
                <a:latin typeface="+mn-lt"/>
                <a:cs typeface="Arial" panose="020B0604020202020204" pitchFamily="34" charset="0"/>
              </a:rPr>
              <a:t>New slide</a:t>
            </a:r>
            <a:r>
              <a:rPr lang="en-gb" sz="900" noProof="1">
                <a:solidFill>
                  <a:schemeClr val="tx1"/>
                </a:solidFill>
                <a:latin typeface="+mn-lt"/>
                <a:cs typeface="Arial" panose="020B0604020202020204" pitchFamily="34" charset="0"/>
              </a:rPr>
              <a:t> button.  Click the bottom half of the New slide button to view the selection of layouts available with the AAU design. </a:t>
            </a:r>
          </a:p>
          <a:p>
            <a:pPr rtl="0" eaLnBrk="1" hangingPunct="1">
              <a:spcAft>
                <a:spcPts val="600"/>
              </a:spcAft>
              <a:defRPr/>
            </a:pPr>
            <a:endParaRPr lang="da-DK" altLang="da-DK" sz="900" baseline="0" noProof="1">
              <a:solidFill>
                <a:schemeClr val="tx1"/>
              </a:solidFill>
              <a:latin typeface="+mn-lt"/>
              <a:cs typeface="Arial" panose="020B0604020202020204" pitchFamily="34" charset="0"/>
            </a:endParaRPr>
          </a:p>
          <a:p>
            <a:pPr rtl="0" eaLnBrk="1" hangingPunct="1">
              <a:lnSpc>
                <a:spcPct val="90000"/>
              </a:lnSpc>
              <a:spcAft>
                <a:spcPts val="0"/>
              </a:spcAft>
              <a:defRPr/>
            </a:pPr>
            <a:r>
              <a:rPr lang="en-gb" sz="1000" b="1" kern="1200" spc="300" noProof="1">
                <a:solidFill>
                  <a:schemeClr val="tx1"/>
                </a:solidFill>
                <a:latin typeface="+mn-lt"/>
                <a:ea typeface="+mn-ea"/>
                <a:cs typeface="Arial" panose="020B0604020202020204" pitchFamily="34" charset="0"/>
              </a:rPr>
              <a:t>GRIDLINES AND GUIDES</a:t>
            </a:r>
          </a:p>
          <a:p>
            <a:pPr rtl="0" eaLnBrk="1" hangingPunct="1">
              <a:lnSpc>
                <a:spcPct val="90000"/>
              </a:lnSpc>
              <a:spcAft>
                <a:spcPts val="0"/>
              </a:spcAft>
              <a:defRPr/>
            </a:pPr>
            <a:endParaRPr lang="da-DK" sz="1000" b="1" kern="1200" spc="300" noProof="1">
              <a:solidFill>
                <a:schemeClr val="tx1"/>
              </a:solidFill>
              <a:latin typeface="+mn-lt"/>
              <a:ea typeface="+mn-ea"/>
              <a:cs typeface="Arial" panose="020B0604020202020204" pitchFamily="34" charset="0"/>
            </a:endParaRPr>
          </a:p>
          <a:p>
            <a:pPr rtl="0" eaLnBrk="1" hangingPunct="1">
              <a:lnSpc>
                <a:spcPct val="90000"/>
              </a:lnSpc>
              <a:spcAft>
                <a:spcPts val="600"/>
              </a:spcAft>
              <a:defRPr/>
            </a:pPr>
            <a:r>
              <a:rPr lang="en-gb" sz="900" b="0" kern="1200" noProof="1">
                <a:solidFill>
                  <a:schemeClr val="tx1"/>
                </a:solidFill>
                <a:latin typeface="+mn-lt"/>
                <a:ea typeface="+mn-ea"/>
                <a:cs typeface="Arial" panose="020B0604020202020204" pitchFamily="34" charset="0"/>
              </a:rPr>
              <a:t>You can use gridlines and guides to help you align and place objects and improve the overall design and layout of your presentation.</a:t>
            </a:r>
            <a:r>
              <a:rPr lang="en-gb" sz="900" b="1" kern="1200" noProof="1">
                <a:solidFill>
                  <a:schemeClr val="tx1"/>
                </a:solidFill>
                <a:latin typeface="+mn-lt"/>
                <a:ea typeface="+mn-ea"/>
                <a:cs typeface="Arial" panose="020B0604020202020204" pitchFamily="34" charset="0"/>
              </a:rPr>
              <a:t> </a:t>
            </a:r>
            <a:r>
              <a:rPr lang="en-gb" sz="900" b="0" kern="1200" noProof="1">
                <a:solidFill>
                  <a:schemeClr val="tx1"/>
                </a:solidFill>
                <a:latin typeface="+mn-lt"/>
                <a:ea typeface="+mn-ea"/>
                <a:cs typeface="Arial" panose="020B0604020202020204" pitchFamily="34" charset="0"/>
              </a:rPr>
              <a:t>To view gridlines and guides: </a:t>
            </a:r>
            <a:endParaRPr lang="da-DK" sz="900" b="0" kern="1200" noProof="1">
              <a:solidFill>
                <a:schemeClr val="tx1"/>
              </a:solidFill>
              <a:latin typeface="+mn-lt"/>
              <a:ea typeface="+mn-ea"/>
              <a:cs typeface="Arial" panose="020B0604020202020204" pitchFamily="34" charset="0"/>
            </a:endParaRPr>
          </a:p>
          <a:p>
            <a:pPr rtl="0" eaLnBrk="1" hangingPunct="1">
              <a:lnSpc>
                <a:spcPct val="90000"/>
              </a:lnSpc>
              <a:spcAft>
                <a:spcPts val="600"/>
              </a:spcAft>
              <a:defRPr/>
            </a:pPr>
            <a:r>
              <a:rPr lang="en-gb" sz="900" b="1" kern="1200" noProof="1">
                <a:solidFill>
                  <a:schemeClr val="tx1"/>
                </a:solidFill>
                <a:latin typeface="+mn-lt"/>
                <a:ea typeface="+mn-ea"/>
                <a:cs typeface="Arial" panose="020B0604020202020204" pitchFamily="34" charset="0"/>
              </a:rPr>
              <a:t>1. </a:t>
            </a:r>
            <a:r>
              <a:rPr lang="en-gb" sz="900" b="0" kern="1200" noProof="1">
                <a:solidFill>
                  <a:schemeClr val="tx1"/>
                </a:solidFill>
                <a:latin typeface="+mn-lt"/>
                <a:ea typeface="+mn-ea"/>
                <a:cs typeface="Arial" panose="020B0604020202020204" pitchFamily="34" charset="0"/>
              </a:rPr>
              <a:t>Select </a:t>
            </a:r>
            <a:r>
              <a:rPr lang="en-gb" sz="900" b="1" kern="1200" noProof="1">
                <a:solidFill>
                  <a:schemeClr val="tx1"/>
                </a:solidFill>
                <a:latin typeface="+mn-lt"/>
                <a:ea typeface="+mn-ea"/>
                <a:cs typeface="Arial" panose="020B0604020202020204" pitchFamily="34" charset="0"/>
              </a:rPr>
              <a:t>View</a:t>
            </a:r>
          </a:p>
          <a:p>
            <a:pPr rtl="0" eaLnBrk="1" hangingPunct="1">
              <a:lnSpc>
                <a:spcPct val="90000"/>
              </a:lnSpc>
              <a:spcAft>
                <a:spcPts val="600"/>
              </a:spcAft>
              <a:defRPr/>
            </a:pPr>
            <a:r>
              <a:rPr lang="en-gb" sz="900" b="1" kern="1200" noProof="1">
                <a:solidFill>
                  <a:schemeClr val="tx1"/>
                </a:solidFill>
                <a:latin typeface="+mn-lt"/>
                <a:ea typeface="+mn-ea"/>
                <a:cs typeface="Arial" panose="020B0604020202020204" pitchFamily="34" charset="0"/>
              </a:rPr>
              <a:t>2. </a:t>
            </a:r>
            <a:r>
              <a:rPr lang="en-gb" sz="900" b="0" kern="1200" noProof="1">
                <a:solidFill>
                  <a:schemeClr val="tx1"/>
                </a:solidFill>
                <a:latin typeface="+mn-lt"/>
                <a:ea typeface="+mn-ea"/>
                <a:cs typeface="Arial" panose="020B0604020202020204" pitchFamily="34" charset="0"/>
              </a:rPr>
              <a:t>Select </a:t>
            </a:r>
            <a:r>
              <a:rPr lang="en-gb" sz="900" b="1" kern="1200" noProof="1">
                <a:solidFill>
                  <a:schemeClr val="tx1"/>
                </a:solidFill>
                <a:latin typeface="+mn-lt"/>
                <a:ea typeface="+mn-ea"/>
                <a:cs typeface="Arial" panose="020B0604020202020204" pitchFamily="34" charset="0"/>
              </a:rPr>
              <a:t>Gridlines </a:t>
            </a:r>
            <a:r>
              <a:rPr lang="en-gb" sz="900" b="0" kern="1200" noProof="1">
                <a:solidFill>
                  <a:schemeClr val="tx1"/>
                </a:solidFill>
                <a:latin typeface="+mn-lt"/>
                <a:ea typeface="+mn-ea"/>
                <a:cs typeface="Arial" panose="020B0604020202020204" pitchFamily="34" charset="0"/>
              </a:rPr>
              <a:t>and/or </a:t>
            </a:r>
            <a:r>
              <a:rPr lang="en-gb" sz="900" b="1" kern="1200" noProof="1">
                <a:solidFill>
                  <a:schemeClr val="tx1"/>
                </a:solidFill>
                <a:latin typeface="+mn-lt"/>
                <a:ea typeface="+mn-ea"/>
                <a:cs typeface="Arial" panose="020B0604020202020204" pitchFamily="34" charset="0"/>
              </a:rPr>
              <a:t>Guides</a:t>
            </a:r>
          </a:p>
          <a:p>
            <a:pPr rtl="0" eaLnBrk="1" hangingPunct="1">
              <a:lnSpc>
                <a:spcPct val="90000"/>
              </a:lnSpc>
              <a:spcAft>
                <a:spcPts val="600"/>
              </a:spcAft>
              <a:defRPr/>
            </a:pPr>
            <a:r>
              <a:rPr lang="en-gb" sz="900" b="1" kern="1200" noProof="1">
                <a:solidFill>
                  <a:srgbClr val="DF6752"/>
                </a:solidFill>
                <a:latin typeface="+mn-lt"/>
                <a:ea typeface="+mn-ea"/>
                <a:cs typeface="Arial" panose="020B0604020202020204" pitchFamily="34" charset="0"/>
              </a:rPr>
              <a:t>Quick tip: </a:t>
            </a:r>
            <a:r>
              <a:rPr lang="en-gb" sz="900" b="0" kern="1200" noProof="1">
                <a:solidFill>
                  <a:srgbClr val="DF6752"/>
                </a:solidFill>
                <a:latin typeface="+mn-lt"/>
                <a:ea typeface="+mn-ea"/>
                <a:cs typeface="Arial" panose="020B0604020202020204" pitchFamily="34" charset="0"/>
              </a:rPr>
              <a:t>Press </a:t>
            </a:r>
            <a:r>
              <a:rPr lang="en-gb" sz="900" b="1" kern="1200" noProof="1">
                <a:solidFill>
                  <a:srgbClr val="DF6752"/>
                </a:solidFill>
                <a:latin typeface="+mn-lt"/>
                <a:ea typeface="+mn-ea"/>
                <a:cs typeface="Arial" panose="020B0604020202020204" pitchFamily="34" charset="0"/>
              </a:rPr>
              <a:t>Alt + F9 </a:t>
            </a:r>
            <a:r>
              <a:rPr lang="en-gb" sz="900" b="0" kern="1200" noProof="1">
                <a:solidFill>
                  <a:srgbClr val="DF6752"/>
                </a:solidFill>
                <a:latin typeface="+mn-lt"/>
                <a:ea typeface="+mn-ea"/>
                <a:cs typeface="Arial" panose="020B0604020202020204" pitchFamily="34" charset="0"/>
              </a:rPr>
              <a:t>to show gridlines</a:t>
            </a:r>
          </a:p>
          <a:p>
            <a:pPr rtl="0" eaLnBrk="1" hangingPunct="1">
              <a:spcAft>
                <a:spcPts val="600"/>
              </a:spcAft>
              <a:defRPr/>
            </a:pPr>
            <a:endParaRPr lang="da-DK" altLang="da-DK" sz="900" noProof="1">
              <a:solidFill>
                <a:schemeClr val="tx1"/>
              </a:solidFill>
              <a:latin typeface="+mn-lt"/>
              <a:cs typeface="Arial" panose="020B0604020202020204" pitchFamily="34" charset="0"/>
            </a:endParaRPr>
          </a:p>
        </p:txBody>
      </p:sp>
      <p:pic>
        <p:nvPicPr>
          <p:cNvPr id="28" name="Billede 25"/>
          <p:cNvPicPr>
            <a:picLocks noChangeAspect="1"/>
          </p:cNvPicPr>
          <p:nvPr userDrawn="1"/>
        </p:nvPicPr>
        <p:blipFill>
          <a:blip r:embed="rId3"/>
          <a:stretch>
            <a:fillRect/>
          </a:stretch>
        </p:blipFill>
        <p:spPr>
          <a:xfrm>
            <a:off x="11273427" y="2241762"/>
            <a:ext cx="368254" cy="393946"/>
          </a:xfrm>
          <a:prstGeom prst="rect">
            <a:avLst/>
          </a:prstGeom>
        </p:spPr>
      </p:pic>
      <p:pic>
        <p:nvPicPr>
          <p:cNvPr id="29" name="Billede 36"/>
          <p:cNvPicPr>
            <a:picLocks noChangeAspect="1"/>
          </p:cNvPicPr>
          <p:nvPr userDrawn="1"/>
        </p:nvPicPr>
        <p:blipFill>
          <a:blip r:embed="rId4"/>
          <a:stretch>
            <a:fillRect/>
          </a:stretch>
        </p:blipFill>
        <p:spPr>
          <a:xfrm>
            <a:off x="11265672" y="3797099"/>
            <a:ext cx="416717" cy="397335"/>
          </a:xfrm>
          <a:prstGeom prst="rect">
            <a:avLst/>
          </a:prstGeom>
        </p:spPr>
      </p:pic>
      <p:sp>
        <p:nvSpPr>
          <p:cNvPr id="31" name="Rektangel 30"/>
          <p:cNvSpPr/>
          <p:nvPr userDrawn="1"/>
        </p:nvSpPr>
        <p:spPr>
          <a:xfrm>
            <a:off x="792163" y="657225"/>
            <a:ext cx="6096000" cy="1200329"/>
          </a:xfrm>
          <a:prstGeom prst="rect">
            <a:avLst/>
          </a:prstGeom>
        </p:spPr>
        <p:txBody>
          <a:bodyPr lIns="0" rtlCol="0">
            <a:spAutoFit/>
          </a:bodyPr>
          <a:lstStyle/>
          <a:p>
            <a:pPr rtl="0"/>
            <a:r>
              <a:rPr lang="en-gb" sz="3600" b="1" spc="300" dirty="0">
                <a:latin typeface="+mn-lt"/>
              </a:rPr>
              <a:t>USER GUIDE</a:t>
            </a:r>
            <a:br>
              <a:rPr lang="en-US" sz="3600" b="1" spc="300" dirty="0">
                <a:latin typeface="+mn-lt"/>
              </a:rPr>
            </a:br>
            <a:endParaRPr lang="da-DK" sz="3600" b="1" spc="300" dirty="0">
              <a:latin typeface="+mn-lt"/>
            </a:endParaRPr>
          </a:p>
        </p:txBody>
      </p:sp>
      <p:pic>
        <p:nvPicPr>
          <p:cNvPr id="3" name="Picture 2"/>
          <p:cNvPicPr>
            <a:picLocks noChangeAspect="1"/>
          </p:cNvPicPr>
          <p:nvPr userDrawn="1"/>
        </p:nvPicPr>
        <p:blipFill>
          <a:blip r:embed="rId5"/>
          <a:stretch>
            <a:fillRect/>
          </a:stretch>
        </p:blipFill>
        <p:spPr>
          <a:xfrm>
            <a:off x="5698901" y="2300596"/>
            <a:ext cx="307151" cy="517606"/>
          </a:xfrm>
          <a:prstGeom prst="rect">
            <a:avLst/>
          </a:prstGeom>
        </p:spPr>
      </p:pic>
    </p:spTree>
    <p:extLst>
      <p:ext uri="{BB962C8B-B14F-4D97-AF65-F5344CB8AC3E}">
        <p14:creationId xmlns:p14="http://schemas.microsoft.com/office/powerpoint/2010/main" val="6719278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 x billeder højre">
    <p:spTree>
      <p:nvGrpSpPr>
        <p:cNvPr id="1" name=""/>
        <p:cNvGrpSpPr/>
        <p:nvPr/>
      </p:nvGrpSpPr>
      <p:grpSpPr>
        <a:xfrm>
          <a:off x="0" y="0"/>
          <a:ext cx="0" cy="0"/>
          <a:chOff x="0" y="0"/>
          <a:chExt cx="0" cy="0"/>
        </a:xfrm>
      </p:grpSpPr>
      <p:sp>
        <p:nvSpPr>
          <p:cNvPr id="9" name="Picture Placeholder 4"/>
          <p:cNvSpPr>
            <a:spLocks noGrp="1"/>
          </p:cNvSpPr>
          <p:nvPr>
            <p:ph type="pic" sz="quarter" idx="14" hasCustomPrompt="1"/>
          </p:nvPr>
        </p:nvSpPr>
        <p:spPr>
          <a:xfrm>
            <a:off x="7427912" y="3418702"/>
            <a:ext cx="4764087" cy="343393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10" name="Title 4"/>
          <p:cNvSpPr>
            <a:spLocks noGrp="1"/>
          </p:cNvSpPr>
          <p:nvPr>
            <p:ph type="title" hasCustomPrompt="1"/>
          </p:nvPr>
        </p:nvSpPr>
        <p:spPr>
          <a:xfrm>
            <a:off x="766763" y="657225"/>
            <a:ext cx="4542975" cy="1486727"/>
          </a:xfrm>
          <a:prstGeom prst="rect">
            <a:avLst/>
          </a:prstGeom>
        </p:spPr>
        <p:txBody>
          <a:bodyPr lIns="0" tIns="0"/>
          <a:lstStyle>
            <a:lvl1pPr>
              <a:defRPr sz="3600">
                <a:latin typeface="+mn-lt"/>
              </a:defRPr>
            </a:lvl1pPr>
          </a:lstStyle>
          <a:p>
            <a:r>
              <a:rPr lang="en-US" dirty="0"/>
              <a:t>KLIK HER FOR AT ÆNDRE TITEL</a:t>
            </a:r>
          </a:p>
        </p:txBody>
      </p:sp>
      <p:sp>
        <p:nvSpPr>
          <p:cNvPr id="7" name="Pladsholder til tekst 3"/>
          <p:cNvSpPr>
            <a:spLocks noGrp="1"/>
          </p:cNvSpPr>
          <p:nvPr>
            <p:ph type="body" sz="quarter" idx="15" hasCustomPrompt="1"/>
          </p:nvPr>
        </p:nvSpPr>
        <p:spPr>
          <a:xfrm>
            <a:off x="766764" y="2205038"/>
            <a:ext cx="4542974" cy="3575409"/>
          </a:xfrm>
        </p:spPr>
        <p:txBody>
          <a:bodyPr/>
          <a:lstStyle>
            <a:lvl1pPr marL="285750" indent="-285750">
              <a:lnSpc>
                <a:spcPct val="100000"/>
              </a:lnSpc>
              <a:spcBef>
                <a:spcPts val="600"/>
              </a:spcBef>
              <a:buFontTx/>
              <a:buBlip>
                <a:blip r:embed="rId2"/>
              </a:buBlip>
              <a:defRPr sz="1600" baseline="0"/>
            </a:lvl1pPr>
          </a:lstStyle>
          <a:p>
            <a:pPr lvl="0"/>
            <a:r>
              <a:rPr lang="da-DK" dirty="0"/>
              <a:t>Indsæt </a:t>
            </a:r>
            <a:r>
              <a:rPr lang="da-DK" dirty="0" err="1"/>
              <a:t>bullets</a:t>
            </a:r>
            <a:endParaRPr lang="da-DK" dirty="0"/>
          </a:p>
          <a:p>
            <a:pPr lvl="0"/>
            <a:endParaRPr lang="da-DK" dirty="0"/>
          </a:p>
          <a:p>
            <a:pPr lvl="0"/>
            <a:endParaRPr lang="da-DK" dirty="0"/>
          </a:p>
        </p:txBody>
      </p:sp>
      <p:sp>
        <p:nvSpPr>
          <p:cNvPr id="11" name="Picture Placeholder 4"/>
          <p:cNvSpPr>
            <a:spLocks noGrp="1"/>
          </p:cNvSpPr>
          <p:nvPr>
            <p:ph type="pic" sz="quarter" idx="16" hasCustomPrompt="1"/>
          </p:nvPr>
        </p:nvSpPr>
        <p:spPr>
          <a:xfrm>
            <a:off x="7427912" y="0"/>
            <a:ext cx="4764087" cy="3418702"/>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12" name="Pladsholder til tekst 6"/>
          <p:cNvSpPr>
            <a:spLocks noGrp="1"/>
          </p:cNvSpPr>
          <p:nvPr>
            <p:ph type="body" sz="quarter" idx="13" hasCustomPrompt="1"/>
          </p:nvPr>
        </p:nvSpPr>
        <p:spPr>
          <a:xfrm>
            <a:off x="3071813" y="6363837"/>
            <a:ext cx="1819117" cy="282204"/>
          </a:xfrm>
        </p:spPr>
        <p:txBody>
          <a:bodyPr tIns="0">
            <a:noAutofit/>
          </a:bodyPr>
          <a:lstStyle>
            <a:lvl1pPr marL="0" indent="0">
              <a:lnSpc>
                <a:spcPct val="100000"/>
              </a:lnSpc>
              <a:buNone/>
              <a:defRPr sz="600" b="1" spc="170" baseline="0">
                <a:latin typeface="+mn-lt"/>
              </a:defRPr>
            </a:lvl1pPr>
          </a:lstStyle>
          <a:p>
            <a:pPr lvl="0"/>
            <a:r>
              <a:rPr lang="da-DK" dirty="0"/>
              <a:t>INSERT POWERPOINT- OR NAME OF DEPARTMENT</a:t>
            </a:r>
          </a:p>
        </p:txBody>
      </p:sp>
    </p:spTree>
    <p:extLst>
      <p:ext uri="{BB962C8B-B14F-4D97-AF65-F5344CB8AC3E}">
        <p14:creationId xmlns:p14="http://schemas.microsoft.com/office/powerpoint/2010/main" val="6119794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2" name="Rectangle 40">
            <a:extLst>
              <a:ext uri="{FF2B5EF4-FFF2-40B4-BE49-F238E27FC236}">
                <a16:creationId xmlns:a16="http://schemas.microsoft.com/office/drawing/2014/main" id="{196E0DF6-A12F-45F3-AEAB-4998D9278FC5}"/>
              </a:ext>
            </a:extLst>
          </p:cNvPr>
          <p:cNvSpPr>
            <a:spLocks noGrp="1" noChangeArrowheads="1"/>
          </p:cNvSpPr>
          <p:nvPr>
            <p:ph type="dt" sz="half" idx="10"/>
          </p:nvPr>
        </p:nvSpPr>
        <p:spPr/>
        <p:txBody>
          <a:bodyPr/>
          <a:lstStyle>
            <a:lvl1pPr>
              <a:defRPr/>
            </a:lvl1pPr>
          </a:lstStyle>
          <a:p>
            <a:pPr>
              <a:defRPr/>
            </a:pPr>
            <a:endParaRPr lang="en-US"/>
          </a:p>
        </p:txBody>
      </p:sp>
      <p:sp>
        <p:nvSpPr>
          <p:cNvPr id="3" name="Rectangle 41">
            <a:extLst>
              <a:ext uri="{FF2B5EF4-FFF2-40B4-BE49-F238E27FC236}">
                <a16:creationId xmlns:a16="http://schemas.microsoft.com/office/drawing/2014/main" id="{4974E423-0D21-4C37-BE17-843142E8CFC0}"/>
              </a:ext>
            </a:extLst>
          </p:cNvPr>
          <p:cNvSpPr>
            <a:spLocks noGrp="1" noChangeArrowheads="1"/>
          </p:cNvSpPr>
          <p:nvPr>
            <p:ph type="ftr" sz="quarter" idx="11"/>
          </p:nvPr>
        </p:nvSpPr>
        <p:spPr/>
        <p:txBody>
          <a:bodyPr/>
          <a:lstStyle>
            <a:lvl1pPr>
              <a:defRPr/>
            </a:lvl1pPr>
          </a:lstStyle>
          <a:p>
            <a:pPr>
              <a:defRPr/>
            </a:pPr>
            <a:endParaRPr lang="en-US"/>
          </a:p>
        </p:txBody>
      </p:sp>
      <p:sp>
        <p:nvSpPr>
          <p:cNvPr id="4" name="Rectangle 42">
            <a:extLst>
              <a:ext uri="{FF2B5EF4-FFF2-40B4-BE49-F238E27FC236}">
                <a16:creationId xmlns:a16="http://schemas.microsoft.com/office/drawing/2014/main" id="{96992D3F-35E9-4AC5-8672-0C78B02D7C14}"/>
              </a:ext>
            </a:extLst>
          </p:cNvPr>
          <p:cNvSpPr>
            <a:spLocks noGrp="1" noChangeArrowheads="1"/>
          </p:cNvSpPr>
          <p:nvPr>
            <p:ph type="sldNum" sz="quarter" idx="12"/>
          </p:nvPr>
        </p:nvSpPr>
        <p:spPr/>
        <p:txBody>
          <a:bodyPr/>
          <a:lstStyle>
            <a:lvl1pPr>
              <a:defRPr/>
            </a:lvl1pPr>
          </a:lstStyle>
          <a:p>
            <a:fld id="{A28D0D04-E724-4975-B2EF-BC0D50DE1199}" type="slidenum">
              <a:rPr lang="ar-SA" altLang="en-US"/>
              <a:pPr/>
              <a:t>‹#›</a:t>
            </a:fld>
            <a:endParaRPr lang="en-US" altLang="en-US"/>
          </a:p>
        </p:txBody>
      </p:sp>
    </p:spTree>
    <p:extLst>
      <p:ext uri="{BB962C8B-B14F-4D97-AF65-F5344CB8AC3E}">
        <p14:creationId xmlns:p14="http://schemas.microsoft.com/office/powerpoint/2010/main" val="11520885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ar-IQ"/>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r-IQ"/>
          </a:p>
        </p:txBody>
      </p:sp>
      <p:sp>
        <p:nvSpPr>
          <p:cNvPr id="4" name="Rectangle 40">
            <a:extLst>
              <a:ext uri="{FF2B5EF4-FFF2-40B4-BE49-F238E27FC236}">
                <a16:creationId xmlns:a16="http://schemas.microsoft.com/office/drawing/2014/main" id="{0A4F3B77-F2F0-4005-A45A-C896A2E820BF}"/>
              </a:ext>
            </a:extLst>
          </p:cNvPr>
          <p:cNvSpPr>
            <a:spLocks noGrp="1" noChangeArrowheads="1"/>
          </p:cNvSpPr>
          <p:nvPr>
            <p:ph type="dt" sz="half" idx="10"/>
          </p:nvPr>
        </p:nvSpPr>
        <p:spPr/>
        <p:txBody>
          <a:bodyPr/>
          <a:lstStyle>
            <a:lvl1pPr>
              <a:defRPr/>
            </a:lvl1pPr>
          </a:lstStyle>
          <a:p>
            <a:pPr>
              <a:defRPr/>
            </a:pPr>
            <a:endParaRPr lang="en-US"/>
          </a:p>
        </p:txBody>
      </p:sp>
      <p:sp>
        <p:nvSpPr>
          <p:cNvPr id="5" name="Rectangle 41">
            <a:extLst>
              <a:ext uri="{FF2B5EF4-FFF2-40B4-BE49-F238E27FC236}">
                <a16:creationId xmlns:a16="http://schemas.microsoft.com/office/drawing/2014/main" id="{87465148-DA1A-417E-962B-F90190BDC2A7}"/>
              </a:ext>
            </a:extLst>
          </p:cNvPr>
          <p:cNvSpPr>
            <a:spLocks noGrp="1" noChangeArrowheads="1"/>
          </p:cNvSpPr>
          <p:nvPr>
            <p:ph type="ftr" sz="quarter" idx="11"/>
          </p:nvPr>
        </p:nvSpPr>
        <p:spPr/>
        <p:txBody>
          <a:bodyPr/>
          <a:lstStyle>
            <a:lvl1pPr>
              <a:defRPr/>
            </a:lvl1pPr>
          </a:lstStyle>
          <a:p>
            <a:pPr>
              <a:defRPr/>
            </a:pPr>
            <a:endParaRPr lang="en-US"/>
          </a:p>
        </p:txBody>
      </p:sp>
      <p:sp>
        <p:nvSpPr>
          <p:cNvPr id="6" name="Rectangle 42">
            <a:extLst>
              <a:ext uri="{FF2B5EF4-FFF2-40B4-BE49-F238E27FC236}">
                <a16:creationId xmlns:a16="http://schemas.microsoft.com/office/drawing/2014/main" id="{6843087D-088C-43EC-B04E-AFE1ADB4E843}"/>
              </a:ext>
            </a:extLst>
          </p:cNvPr>
          <p:cNvSpPr>
            <a:spLocks noGrp="1" noChangeArrowheads="1"/>
          </p:cNvSpPr>
          <p:nvPr>
            <p:ph type="sldNum" sz="quarter" idx="12"/>
          </p:nvPr>
        </p:nvSpPr>
        <p:spPr/>
        <p:txBody>
          <a:bodyPr/>
          <a:lstStyle>
            <a:lvl1pPr>
              <a:defRPr/>
            </a:lvl1pPr>
          </a:lstStyle>
          <a:p>
            <a:fld id="{1E64008C-9F1F-4827-8946-4E101A60CA1F}" type="slidenum">
              <a:rPr lang="ar-SA" altLang="en-US"/>
              <a:pPr/>
              <a:t>‹#›</a:t>
            </a:fld>
            <a:endParaRPr lang="en-US" altLang="en-US"/>
          </a:p>
        </p:txBody>
      </p:sp>
    </p:spTree>
    <p:extLst>
      <p:ext uri="{BB962C8B-B14F-4D97-AF65-F5344CB8AC3E}">
        <p14:creationId xmlns:p14="http://schemas.microsoft.com/office/powerpoint/2010/main" val="30833352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Præsentation">
    <p:spTree>
      <p:nvGrpSpPr>
        <p:cNvPr id="1" name=""/>
        <p:cNvGrpSpPr/>
        <p:nvPr/>
      </p:nvGrpSpPr>
      <p:grpSpPr>
        <a:xfrm>
          <a:off x="0" y="0"/>
          <a:ext cx="0" cy="0"/>
          <a:chOff x="0" y="0"/>
          <a:chExt cx="0" cy="0"/>
        </a:xfrm>
      </p:grpSpPr>
      <p:sp>
        <p:nvSpPr>
          <p:cNvPr id="4" name="Picture Placeholder 4"/>
          <p:cNvSpPr>
            <a:spLocks noGrp="1"/>
          </p:cNvSpPr>
          <p:nvPr>
            <p:ph type="pic" sz="quarter" idx="11" hasCustomPrompt="1"/>
          </p:nvPr>
        </p:nvSpPr>
        <p:spPr>
          <a:xfrm>
            <a:off x="0" y="0"/>
            <a:ext cx="12192000"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5" name="Title 4"/>
          <p:cNvSpPr>
            <a:spLocks noGrp="1"/>
          </p:cNvSpPr>
          <p:nvPr>
            <p:ph type="title" hasCustomPrompt="1"/>
          </p:nvPr>
        </p:nvSpPr>
        <p:spPr>
          <a:xfrm>
            <a:off x="2441575" y="2676493"/>
            <a:ext cx="7341129" cy="1036319"/>
          </a:xfrm>
          <a:prstGeom prst="rect">
            <a:avLst/>
          </a:prstGeom>
          <a:solidFill>
            <a:schemeClr val="bg1"/>
          </a:solidFill>
        </p:spPr>
        <p:txBody>
          <a:bodyPr tIns="108000"/>
          <a:lstStyle>
            <a:lvl1pPr algn="ctr">
              <a:defRPr sz="2800" baseline="0">
                <a:solidFill>
                  <a:schemeClr val="tx1"/>
                </a:solidFill>
                <a:latin typeface="+mn-lt"/>
              </a:defRPr>
            </a:lvl1pPr>
          </a:lstStyle>
          <a:p>
            <a:r>
              <a:rPr lang="en-US" dirty="0"/>
              <a:t>AALBORG UNIVERSITY</a:t>
            </a:r>
            <a:br>
              <a:rPr lang="en-US" dirty="0"/>
            </a:br>
            <a:r>
              <a:rPr lang="en-US" dirty="0"/>
              <a:t>HEADLINE</a:t>
            </a:r>
          </a:p>
        </p:txBody>
      </p:sp>
      <p:sp>
        <p:nvSpPr>
          <p:cNvPr id="3" name="Pladsholder til tekst 2"/>
          <p:cNvSpPr>
            <a:spLocks noGrp="1"/>
          </p:cNvSpPr>
          <p:nvPr>
            <p:ph type="body" sz="quarter" idx="12" hasCustomPrompt="1"/>
          </p:nvPr>
        </p:nvSpPr>
        <p:spPr>
          <a:xfrm>
            <a:off x="2441575" y="3827463"/>
            <a:ext cx="7341129" cy="412750"/>
          </a:xfrm>
          <a:solidFill>
            <a:schemeClr val="bg1"/>
          </a:solidFill>
        </p:spPr>
        <p:txBody>
          <a:bodyPr>
            <a:noAutofit/>
          </a:bodyPr>
          <a:lstStyle>
            <a:lvl1pPr marL="0" indent="0" algn="ctr">
              <a:buFontTx/>
              <a:buNone/>
              <a:defRPr sz="1800" spc="300" baseline="0"/>
            </a:lvl1pPr>
          </a:lstStyle>
          <a:p>
            <a:pPr lvl="0"/>
            <a:r>
              <a:rPr lang="da-DK" dirty="0"/>
              <a:t>INSERT NAME</a:t>
            </a:r>
          </a:p>
        </p:txBody>
      </p:sp>
      <p:pic>
        <p:nvPicPr>
          <p:cNvPr id="6" name="Billed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32290" y="5768340"/>
            <a:ext cx="683838" cy="80059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Pause">
    <p:spTree>
      <p:nvGrpSpPr>
        <p:cNvPr id="1" name=""/>
        <p:cNvGrpSpPr/>
        <p:nvPr/>
      </p:nvGrpSpPr>
      <p:grpSpPr>
        <a:xfrm>
          <a:off x="0" y="0"/>
          <a:ext cx="0" cy="0"/>
          <a:chOff x="0" y="0"/>
          <a:chExt cx="0" cy="0"/>
        </a:xfrm>
      </p:grpSpPr>
      <p:sp>
        <p:nvSpPr>
          <p:cNvPr id="4" name="Picture Placeholder 4"/>
          <p:cNvSpPr>
            <a:spLocks noGrp="1"/>
          </p:cNvSpPr>
          <p:nvPr>
            <p:ph type="pic" sz="quarter" idx="11" hasCustomPrompt="1"/>
          </p:nvPr>
        </p:nvSpPr>
        <p:spPr>
          <a:xfrm>
            <a:off x="0" y="0"/>
            <a:ext cx="12192000"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5" name="Title 4"/>
          <p:cNvSpPr>
            <a:spLocks noGrp="1"/>
          </p:cNvSpPr>
          <p:nvPr>
            <p:ph type="title" hasCustomPrompt="1"/>
          </p:nvPr>
        </p:nvSpPr>
        <p:spPr>
          <a:xfrm>
            <a:off x="2441575" y="2676493"/>
            <a:ext cx="7341129" cy="1036319"/>
          </a:xfrm>
          <a:prstGeom prst="rect">
            <a:avLst/>
          </a:prstGeom>
          <a:solidFill>
            <a:schemeClr val="bg1"/>
          </a:solidFill>
        </p:spPr>
        <p:txBody>
          <a:bodyPr tIns="108000"/>
          <a:lstStyle>
            <a:lvl1pPr algn="ctr">
              <a:defRPr sz="2800" baseline="0">
                <a:solidFill>
                  <a:schemeClr val="tx1"/>
                </a:solidFill>
                <a:latin typeface="+mn-lt"/>
              </a:defRPr>
            </a:lvl1pPr>
          </a:lstStyle>
          <a:p>
            <a:r>
              <a:rPr lang="en-US" dirty="0"/>
              <a:t>BREAK</a:t>
            </a:r>
            <a:br>
              <a:rPr lang="en-US" dirty="0"/>
            </a:br>
            <a:r>
              <a:rPr lang="en-US" dirty="0"/>
              <a:t>HEADLINE</a:t>
            </a:r>
          </a:p>
        </p:txBody>
      </p:sp>
      <p:pic>
        <p:nvPicPr>
          <p:cNvPr id="6" name="Billed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32290" y="5768340"/>
            <a:ext cx="683838" cy="800590"/>
          </a:xfrm>
          <a:prstGeom prst="rect">
            <a:avLst/>
          </a:prstGeom>
        </p:spPr>
      </p:pic>
    </p:spTree>
    <p:extLst>
      <p:ext uri="{BB962C8B-B14F-4D97-AF65-F5344CB8AC3E}">
        <p14:creationId xmlns:p14="http://schemas.microsoft.com/office/powerpoint/2010/main" val="35535020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 m. bullets">
    <p:spTree>
      <p:nvGrpSpPr>
        <p:cNvPr id="1" name=""/>
        <p:cNvGrpSpPr/>
        <p:nvPr/>
      </p:nvGrpSpPr>
      <p:grpSpPr>
        <a:xfrm>
          <a:off x="0" y="0"/>
          <a:ext cx="0" cy="0"/>
          <a:chOff x="0" y="0"/>
          <a:chExt cx="0" cy="0"/>
        </a:xfrm>
      </p:grpSpPr>
      <p:sp>
        <p:nvSpPr>
          <p:cNvPr id="3" name="Title 4"/>
          <p:cNvSpPr>
            <a:spLocks noGrp="1"/>
          </p:cNvSpPr>
          <p:nvPr>
            <p:ph type="title" hasCustomPrompt="1"/>
          </p:nvPr>
        </p:nvSpPr>
        <p:spPr>
          <a:xfrm>
            <a:off x="766763" y="657226"/>
            <a:ext cx="5149879" cy="1408112"/>
          </a:xfrm>
          <a:prstGeom prst="rect">
            <a:avLst/>
          </a:prstGeom>
        </p:spPr>
        <p:txBody>
          <a:bodyPr lIns="0" tIns="0"/>
          <a:lstStyle>
            <a:lvl1pPr>
              <a:defRPr sz="3600" baseline="0">
                <a:latin typeface="+mn-lt"/>
              </a:defRPr>
            </a:lvl1pPr>
          </a:lstStyle>
          <a:p>
            <a:r>
              <a:rPr lang="en-US" dirty="0"/>
              <a:t>CLICK TO EDIT </a:t>
            </a:r>
            <a:br>
              <a:rPr lang="en-US" dirty="0"/>
            </a:br>
            <a:r>
              <a:rPr lang="en-US" dirty="0"/>
              <a:t>TITLE</a:t>
            </a:r>
          </a:p>
        </p:txBody>
      </p:sp>
      <p:sp>
        <p:nvSpPr>
          <p:cNvPr id="5" name="Pladsholder til tekst 10"/>
          <p:cNvSpPr>
            <a:spLocks noGrp="1"/>
          </p:cNvSpPr>
          <p:nvPr>
            <p:ph type="body" sz="quarter" idx="12" hasCustomPrompt="1"/>
          </p:nvPr>
        </p:nvSpPr>
        <p:spPr>
          <a:xfrm>
            <a:off x="766762" y="2205038"/>
            <a:ext cx="10853737" cy="3704284"/>
          </a:xfrm>
        </p:spPr>
        <p:txBody>
          <a:bodyPr/>
          <a:lstStyle>
            <a:lvl1pPr marL="285750" indent="-285750">
              <a:buFontTx/>
              <a:buBlip>
                <a:blip r:embed="rId2"/>
              </a:buBlip>
              <a:defRPr/>
            </a:lvl1pPr>
          </a:lstStyle>
          <a:p>
            <a:pPr lvl="0"/>
            <a:r>
              <a:rPr lang="da-DK" dirty="0" err="1"/>
              <a:t>Insert</a:t>
            </a:r>
            <a:r>
              <a:rPr lang="da-DK" dirty="0"/>
              <a:t> </a:t>
            </a:r>
            <a:r>
              <a:rPr lang="da-DK" dirty="0" err="1"/>
              <a:t>bullets</a:t>
            </a:r>
            <a:endParaRPr lang="da-DK" dirty="0"/>
          </a:p>
        </p:txBody>
      </p:sp>
      <p:sp>
        <p:nvSpPr>
          <p:cNvPr id="6" name="Pladsholder til tekst 6"/>
          <p:cNvSpPr>
            <a:spLocks noGrp="1"/>
          </p:cNvSpPr>
          <p:nvPr>
            <p:ph type="body" sz="quarter" idx="13" hasCustomPrompt="1"/>
          </p:nvPr>
        </p:nvSpPr>
        <p:spPr>
          <a:xfrm>
            <a:off x="3071813" y="6363837"/>
            <a:ext cx="1819117" cy="282204"/>
          </a:xfrm>
        </p:spPr>
        <p:txBody>
          <a:bodyPr tIns="0">
            <a:noAutofit/>
          </a:bodyPr>
          <a:lstStyle>
            <a:lvl1pPr marL="0" indent="0">
              <a:lnSpc>
                <a:spcPct val="100000"/>
              </a:lnSpc>
              <a:buNone/>
              <a:defRPr sz="600" b="1" spc="170" baseline="0">
                <a:latin typeface="+mn-lt"/>
              </a:defRPr>
            </a:lvl1pPr>
          </a:lstStyle>
          <a:p>
            <a:pPr lvl="0"/>
            <a:r>
              <a:rPr lang="da-DK" dirty="0"/>
              <a:t>INSERT POWERPOINT- OR NAME OF DEPARTMENT</a:t>
            </a:r>
          </a:p>
        </p:txBody>
      </p:sp>
    </p:spTree>
    <p:extLst>
      <p:ext uri="{BB962C8B-B14F-4D97-AF65-F5344CB8AC3E}">
        <p14:creationId xmlns:p14="http://schemas.microsoft.com/office/powerpoint/2010/main" val="2521269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Web + bullets">
    <p:spTree>
      <p:nvGrpSpPr>
        <p:cNvPr id="1" name=""/>
        <p:cNvGrpSpPr/>
        <p:nvPr/>
      </p:nvGrpSpPr>
      <p:grpSpPr>
        <a:xfrm>
          <a:off x="0" y="0"/>
          <a:ext cx="0" cy="0"/>
          <a:chOff x="0" y="0"/>
          <a:chExt cx="0" cy="0"/>
        </a:xfrm>
      </p:grpSpPr>
      <p:sp>
        <p:nvSpPr>
          <p:cNvPr id="26" name="Title 4"/>
          <p:cNvSpPr>
            <a:spLocks noGrp="1"/>
          </p:cNvSpPr>
          <p:nvPr>
            <p:ph type="title" hasCustomPrompt="1"/>
          </p:nvPr>
        </p:nvSpPr>
        <p:spPr>
          <a:xfrm>
            <a:off x="766763" y="657225"/>
            <a:ext cx="4516438" cy="1473911"/>
          </a:xfrm>
          <a:prstGeom prst="rect">
            <a:avLst/>
          </a:prstGeom>
        </p:spPr>
        <p:txBody>
          <a:bodyPr lIns="0" tIns="0"/>
          <a:lstStyle>
            <a:lvl1pPr>
              <a:defRPr sz="3600" baseline="0">
                <a:latin typeface="+mn-lt"/>
              </a:defRPr>
            </a:lvl1pPr>
          </a:lstStyle>
          <a:p>
            <a:r>
              <a:rPr lang="en-US" dirty="0"/>
              <a:t>CLICK TO EDIT</a:t>
            </a:r>
            <a:br>
              <a:rPr lang="en-US" dirty="0"/>
            </a:br>
            <a:r>
              <a:rPr lang="en-US" dirty="0"/>
              <a:t>TITLE</a:t>
            </a:r>
          </a:p>
        </p:txBody>
      </p:sp>
      <p:pic>
        <p:nvPicPr>
          <p:cNvPr id="27" name="Billede 2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5670792" y="820387"/>
            <a:ext cx="6943368" cy="5825654"/>
          </a:xfrm>
          <a:prstGeom prst="rect">
            <a:avLst/>
          </a:prstGeom>
        </p:spPr>
      </p:pic>
      <p:sp>
        <p:nvSpPr>
          <p:cNvPr id="28" name="Picture Placeholder 4"/>
          <p:cNvSpPr>
            <a:spLocks noGrp="1"/>
          </p:cNvSpPr>
          <p:nvPr>
            <p:ph type="pic" sz="quarter" idx="11" hasCustomPrompt="1"/>
          </p:nvPr>
        </p:nvSpPr>
        <p:spPr>
          <a:xfrm>
            <a:off x="5953820" y="1240418"/>
            <a:ext cx="6238180" cy="3503032"/>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29" name="Pladsholder til tekst 10"/>
          <p:cNvSpPr>
            <a:spLocks noGrp="1"/>
          </p:cNvSpPr>
          <p:nvPr>
            <p:ph type="body" sz="quarter" idx="12" hasCustomPrompt="1"/>
          </p:nvPr>
        </p:nvSpPr>
        <p:spPr>
          <a:xfrm>
            <a:off x="766763" y="2220511"/>
            <a:ext cx="4516438" cy="3243263"/>
          </a:xfrm>
        </p:spPr>
        <p:txBody>
          <a:bodyPr/>
          <a:lstStyle>
            <a:lvl1pPr marL="285750" indent="-285750">
              <a:buFontTx/>
              <a:buBlip>
                <a:blip r:embed="rId3"/>
              </a:buBlip>
              <a:defRPr/>
            </a:lvl1pPr>
          </a:lstStyle>
          <a:p>
            <a:pPr lvl="0"/>
            <a:r>
              <a:rPr lang="da-DK" dirty="0" err="1"/>
              <a:t>Insert</a:t>
            </a:r>
            <a:r>
              <a:rPr lang="da-DK" dirty="0"/>
              <a:t> </a:t>
            </a:r>
            <a:r>
              <a:rPr lang="da-DK" dirty="0" err="1"/>
              <a:t>bullets</a:t>
            </a:r>
            <a:endParaRPr lang="da-DK" dirty="0"/>
          </a:p>
        </p:txBody>
      </p:sp>
      <p:sp>
        <p:nvSpPr>
          <p:cNvPr id="50" name="Pladsholder til tekst 6"/>
          <p:cNvSpPr>
            <a:spLocks noGrp="1"/>
          </p:cNvSpPr>
          <p:nvPr>
            <p:ph type="body" sz="quarter" idx="13" hasCustomPrompt="1"/>
          </p:nvPr>
        </p:nvSpPr>
        <p:spPr>
          <a:xfrm>
            <a:off x="3071813" y="6363837"/>
            <a:ext cx="1819117" cy="282204"/>
          </a:xfrm>
        </p:spPr>
        <p:txBody>
          <a:bodyPr tIns="0">
            <a:noAutofit/>
          </a:bodyPr>
          <a:lstStyle>
            <a:lvl1pPr marL="0" indent="0">
              <a:lnSpc>
                <a:spcPct val="100000"/>
              </a:lnSpc>
              <a:buNone/>
              <a:defRPr sz="600" b="1" spc="170" baseline="0">
                <a:latin typeface="+mn-lt"/>
              </a:defRPr>
            </a:lvl1pPr>
          </a:lstStyle>
          <a:p>
            <a:pPr lvl="0"/>
            <a:r>
              <a:rPr lang="da-DK" dirty="0"/>
              <a:t>INSERT POWERPOINT- OR NAME OF DEPARTMENT</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iagram - højre">
    <p:spTree>
      <p:nvGrpSpPr>
        <p:cNvPr id="1" name=""/>
        <p:cNvGrpSpPr/>
        <p:nvPr/>
      </p:nvGrpSpPr>
      <p:grpSpPr>
        <a:xfrm>
          <a:off x="0" y="0"/>
          <a:ext cx="0" cy="0"/>
          <a:chOff x="0" y="0"/>
          <a:chExt cx="0" cy="0"/>
        </a:xfrm>
      </p:grpSpPr>
      <p:sp>
        <p:nvSpPr>
          <p:cNvPr id="5" name="Title 4"/>
          <p:cNvSpPr>
            <a:spLocks noGrp="1"/>
          </p:cNvSpPr>
          <p:nvPr>
            <p:ph type="title" hasCustomPrompt="1"/>
          </p:nvPr>
        </p:nvSpPr>
        <p:spPr>
          <a:xfrm>
            <a:off x="766763" y="663113"/>
            <a:ext cx="5744569" cy="1436992"/>
          </a:xfrm>
          <a:prstGeom prst="rect">
            <a:avLst/>
          </a:prstGeom>
        </p:spPr>
        <p:txBody>
          <a:bodyPr lIns="0" tIns="0"/>
          <a:lstStyle>
            <a:lvl1pPr>
              <a:defRPr sz="3600">
                <a:latin typeface="+mn-lt"/>
              </a:defRPr>
            </a:lvl1pPr>
          </a:lstStyle>
          <a:p>
            <a:r>
              <a:rPr lang="en-US" dirty="0"/>
              <a:t>CLICK TO EDIT</a:t>
            </a:r>
            <a:br>
              <a:rPr lang="en-US" dirty="0"/>
            </a:br>
            <a:r>
              <a:rPr lang="en-US" dirty="0"/>
              <a:t>TITLE</a:t>
            </a:r>
          </a:p>
        </p:txBody>
      </p:sp>
      <p:sp>
        <p:nvSpPr>
          <p:cNvPr id="11" name="Pladsholder til diagram 10"/>
          <p:cNvSpPr>
            <a:spLocks noGrp="1"/>
          </p:cNvSpPr>
          <p:nvPr>
            <p:ph type="chart" sz="quarter" idx="12"/>
          </p:nvPr>
        </p:nvSpPr>
        <p:spPr>
          <a:xfrm>
            <a:off x="6888163" y="2205037"/>
            <a:ext cx="4732337" cy="3572737"/>
          </a:xfrm>
        </p:spPr>
        <p:txBody>
          <a:bodyPr/>
          <a:lstStyle/>
          <a:p>
            <a:r>
              <a:rPr lang="en-US"/>
              <a:t>Click icon to add chart</a:t>
            </a:r>
            <a:endParaRPr lang="da-DK" dirty="0"/>
          </a:p>
        </p:txBody>
      </p:sp>
      <p:sp>
        <p:nvSpPr>
          <p:cNvPr id="13" name="Pladsholder til tekst 12"/>
          <p:cNvSpPr>
            <a:spLocks noGrp="1"/>
          </p:cNvSpPr>
          <p:nvPr>
            <p:ph type="body" sz="quarter" idx="13" hasCustomPrompt="1"/>
          </p:nvPr>
        </p:nvSpPr>
        <p:spPr>
          <a:xfrm>
            <a:off x="766764" y="2205038"/>
            <a:ext cx="5744568" cy="3572737"/>
          </a:xfrm>
        </p:spPr>
        <p:txBody>
          <a:bodyPr>
            <a:normAutofit/>
          </a:bodyPr>
          <a:lstStyle>
            <a:lvl2pPr marL="285750" indent="-285750">
              <a:buFontTx/>
              <a:buBlip>
                <a:blip r:embed="rId2"/>
              </a:buBlip>
              <a:defRPr sz="1600" baseline="0"/>
            </a:lvl2pPr>
          </a:lstStyle>
          <a:p>
            <a:pPr lvl="1"/>
            <a:r>
              <a:rPr lang="da-DK" dirty="0" err="1"/>
              <a:t>Insert</a:t>
            </a:r>
            <a:r>
              <a:rPr lang="da-DK" dirty="0"/>
              <a:t> </a:t>
            </a:r>
            <a:r>
              <a:rPr lang="da-DK" dirty="0" err="1"/>
              <a:t>bullets</a:t>
            </a:r>
            <a:endParaRPr lang="da-DK" dirty="0"/>
          </a:p>
        </p:txBody>
      </p:sp>
      <p:sp>
        <p:nvSpPr>
          <p:cNvPr id="8" name="Pladsholder til tekst 6"/>
          <p:cNvSpPr>
            <a:spLocks noGrp="1"/>
          </p:cNvSpPr>
          <p:nvPr>
            <p:ph type="body" sz="quarter" idx="14" hasCustomPrompt="1"/>
          </p:nvPr>
        </p:nvSpPr>
        <p:spPr>
          <a:xfrm>
            <a:off x="3071813" y="6363837"/>
            <a:ext cx="1819117" cy="282204"/>
          </a:xfrm>
        </p:spPr>
        <p:txBody>
          <a:bodyPr tIns="0">
            <a:noAutofit/>
          </a:bodyPr>
          <a:lstStyle>
            <a:lvl1pPr marL="0" indent="0">
              <a:lnSpc>
                <a:spcPct val="100000"/>
              </a:lnSpc>
              <a:buNone/>
              <a:defRPr sz="600" b="1" spc="170" baseline="0">
                <a:latin typeface="+mn-lt"/>
              </a:defRPr>
            </a:lvl1pPr>
          </a:lstStyle>
          <a:p>
            <a:pPr lvl="0"/>
            <a:r>
              <a:rPr lang="da-DK" dirty="0"/>
              <a:t>INSERT POWERPOINT- OR NAME OF DEPARTMENT</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 x billede højre + bullets">
    <p:spTree>
      <p:nvGrpSpPr>
        <p:cNvPr id="1" name=""/>
        <p:cNvGrpSpPr/>
        <p:nvPr/>
      </p:nvGrpSpPr>
      <p:grpSpPr>
        <a:xfrm>
          <a:off x="0" y="0"/>
          <a:ext cx="0" cy="0"/>
          <a:chOff x="0" y="0"/>
          <a:chExt cx="0" cy="0"/>
        </a:xfrm>
      </p:grpSpPr>
      <p:sp>
        <p:nvSpPr>
          <p:cNvPr id="6" name="Picture Placeholder 4"/>
          <p:cNvSpPr>
            <a:spLocks noGrp="1"/>
          </p:cNvSpPr>
          <p:nvPr>
            <p:ph type="pic" sz="quarter" idx="11" hasCustomPrompt="1"/>
          </p:nvPr>
        </p:nvSpPr>
        <p:spPr>
          <a:xfrm>
            <a:off x="7438768" y="0"/>
            <a:ext cx="4753232"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5" name="Title 4"/>
          <p:cNvSpPr>
            <a:spLocks noGrp="1"/>
          </p:cNvSpPr>
          <p:nvPr>
            <p:ph type="title" hasCustomPrompt="1"/>
          </p:nvPr>
        </p:nvSpPr>
        <p:spPr>
          <a:xfrm>
            <a:off x="766763" y="657225"/>
            <a:ext cx="5433070" cy="1402687"/>
          </a:xfrm>
          <a:prstGeom prst="rect">
            <a:avLst/>
          </a:prstGeom>
        </p:spPr>
        <p:txBody>
          <a:bodyPr lIns="0" tIns="0"/>
          <a:lstStyle>
            <a:lvl1pPr>
              <a:defRPr sz="3600" baseline="0">
                <a:latin typeface="+mn-lt"/>
              </a:defRPr>
            </a:lvl1pPr>
          </a:lstStyle>
          <a:p>
            <a:r>
              <a:rPr lang="en-US" dirty="0"/>
              <a:t>CLICK TO EDIT</a:t>
            </a:r>
            <a:br>
              <a:rPr lang="en-US" dirty="0"/>
            </a:br>
            <a:r>
              <a:rPr lang="en-US" dirty="0"/>
              <a:t>TITLE</a:t>
            </a:r>
          </a:p>
        </p:txBody>
      </p:sp>
      <p:sp>
        <p:nvSpPr>
          <p:cNvPr id="4" name="Pladsholder til tekst 3"/>
          <p:cNvSpPr>
            <a:spLocks noGrp="1"/>
          </p:cNvSpPr>
          <p:nvPr>
            <p:ph type="body" sz="quarter" idx="12" hasCustomPrompt="1"/>
          </p:nvPr>
        </p:nvSpPr>
        <p:spPr>
          <a:xfrm>
            <a:off x="766763" y="2205038"/>
            <a:ext cx="5433070" cy="3752115"/>
          </a:xfrm>
        </p:spPr>
        <p:txBody>
          <a:bodyPr/>
          <a:lstStyle>
            <a:lvl1pPr marL="285750" indent="-285750">
              <a:lnSpc>
                <a:spcPct val="100000"/>
              </a:lnSpc>
              <a:spcBef>
                <a:spcPts val="600"/>
              </a:spcBef>
              <a:buFontTx/>
              <a:buBlip>
                <a:blip r:embed="rId2"/>
              </a:buBlip>
              <a:defRPr sz="1600" baseline="0"/>
            </a:lvl1pPr>
          </a:lstStyle>
          <a:p>
            <a:pPr lvl="0"/>
            <a:r>
              <a:rPr lang="da-DK" dirty="0" err="1"/>
              <a:t>Insert</a:t>
            </a:r>
            <a:r>
              <a:rPr lang="da-DK" dirty="0"/>
              <a:t> </a:t>
            </a:r>
            <a:r>
              <a:rPr lang="da-DK" dirty="0" err="1"/>
              <a:t>bullets</a:t>
            </a:r>
            <a:endParaRPr lang="da-DK" dirty="0"/>
          </a:p>
          <a:p>
            <a:pPr lvl="0"/>
            <a:endParaRPr lang="da-DK" dirty="0"/>
          </a:p>
          <a:p>
            <a:pPr lvl="0"/>
            <a:endParaRPr lang="da-DK" dirty="0"/>
          </a:p>
        </p:txBody>
      </p:sp>
      <p:sp>
        <p:nvSpPr>
          <p:cNvPr id="8" name="Pladsholder til tekst 6"/>
          <p:cNvSpPr>
            <a:spLocks noGrp="1"/>
          </p:cNvSpPr>
          <p:nvPr>
            <p:ph type="body" sz="quarter" idx="13" hasCustomPrompt="1"/>
          </p:nvPr>
        </p:nvSpPr>
        <p:spPr>
          <a:xfrm>
            <a:off x="3071813" y="6363837"/>
            <a:ext cx="1819117" cy="282204"/>
          </a:xfrm>
        </p:spPr>
        <p:txBody>
          <a:bodyPr tIns="0">
            <a:noAutofit/>
          </a:bodyPr>
          <a:lstStyle>
            <a:lvl1pPr marL="0" indent="0">
              <a:lnSpc>
                <a:spcPct val="100000"/>
              </a:lnSpc>
              <a:buNone/>
              <a:defRPr sz="600" b="1" spc="170" baseline="0">
                <a:latin typeface="+mn-lt"/>
              </a:defRPr>
            </a:lvl1pPr>
          </a:lstStyle>
          <a:p>
            <a:pPr lvl="0"/>
            <a:r>
              <a:rPr lang="da-DK" dirty="0"/>
              <a:t>INSERT POWERPOINT- OR NAME OF DEPARTMENT</a:t>
            </a:r>
          </a:p>
        </p:txBody>
      </p:sp>
    </p:spTree>
    <p:extLst>
      <p:ext uri="{BB962C8B-B14F-4D97-AF65-F5344CB8AC3E}">
        <p14:creationId xmlns:p14="http://schemas.microsoft.com/office/powerpoint/2010/main" val="4986074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1 x billede højre - Blå">
    <p:spTree>
      <p:nvGrpSpPr>
        <p:cNvPr id="1" name=""/>
        <p:cNvGrpSpPr/>
        <p:nvPr/>
      </p:nvGrpSpPr>
      <p:grpSpPr>
        <a:xfrm>
          <a:off x="0" y="0"/>
          <a:ext cx="0" cy="0"/>
          <a:chOff x="0" y="0"/>
          <a:chExt cx="0" cy="0"/>
        </a:xfrm>
      </p:grpSpPr>
      <p:sp>
        <p:nvSpPr>
          <p:cNvPr id="7" name="Rectangle 6"/>
          <p:cNvSpPr/>
          <p:nvPr userDrawn="1"/>
        </p:nvSpPr>
        <p:spPr>
          <a:xfrm>
            <a:off x="0" y="0"/>
            <a:ext cx="7427913"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 name="Slide Number Placeholder 2"/>
          <p:cNvSpPr>
            <a:spLocks noGrp="1"/>
          </p:cNvSpPr>
          <p:nvPr>
            <p:ph type="sldNum" sz="quarter" idx="10"/>
          </p:nvPr>
        </p:nvSpPr>
        <p:spPr>
          <a:xfrm>
            <a:off x="11339887" y="593223"/>
            <a:ext cx="571468" cy="227164"/>
          </a:xfrm>
          <a:prstGeom prst="rect">
            <a:avLst/>
          </a:prstGeom>
        </p:spPr>
        <p:txBody>
          <a:bodyPr/>
          <a:lstStyle/>
          <a:p>
            <a:fld id="{D8D877B3-D348-4611-9BDB-C5374591D951}" type="slidenum">
              <a:rPr lang="en-US" smtClean="0"/>
              <a:pPr/>
              <a:t>‹#›</a:t>
            </a:fld>
            <a:endParaRPr lang="en-US" dirty="0"/>
          </a:p>
        </p:txBody>
      </p:sp>
      <p:sp>
        <p:nvSpPr>
          <p:cNvPr id="5" name="Picture Placeholder 4"/>
          <p:cNvSpPr>
            <a:spLocks noGrp="1"/>
          </p:cNvSpPr>
          <p:nvPr>
            <p:ph type="pic" sz="quarter" idx="11" hasCustomPrompt="1"/>
          </p:nvPr>
        </p:nvSpPr>
        <p:spPr>
          <a:xfrm>
            <a:off x="7427913" y="0"/>
            <a:ext cx="4764087"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6" name="Title 4"/>
          <p:cNvSpPr>
            <a:spLocks noGrp="1"/>
          </p:cNvSpPr>
          <p:nvPr>
            <p:ph type="title" hasCustomPrompt="1"/>
          </p:nvPr>
        </p:nvSpPr>
        <p:spPr>
          <a:xfrm>
            <a:off x="766763" y="657225"/>
            <a:ext cx="5197983" cy="1357254"/>
          </a:xfrm>
          <a:prstGeom prst="rect">
            <a:avLst/>
          </a:prstGeom>
        </p:spPr>
        <p:txBody>
          <a:bodyPr lIns="0" tIns="0"/>
          <a:lstStyle>
            <a:lvl1pPr>
              <a:defRPr sz="3600" baseline="0">
                <a:solidFill>
                  <a:schemeClr val="bg1"/>
                </a:solidFill>
                <a:latin typeface="+mn-lt"/>
              </a:defRPr>
            </a:lvl1pPr>
          </a:lstStyle>
          <a:p>
            <a:r>
              <a:rPr lang="en-US" dirty="0"/>
              <a:t>CLICK TO EDIT</a:t>
            </a:r>
            <a:br>
              <a:rPr lang="en-US" dirty="0"/>
            </a:br>
            <a:r>
              <a:rPr lang="en-US" dirty="0"/>
              <a:t>TITLE</a:t>
            </a:r>
          </a:p>
        </p:txBody>
      </p:sp>
      <p:sp>
        <p:nvSpPr>
          <p:cNvPr id="4" name="Pladsholder til tekst 3"/>
          <p:cNvSpPr>
            <a:spLocks noGrp="1"/>
          </p:cNvSpPr>
          <p:nvPr>
            <p:ph type="body" sz="quarter" idx="12" hasCustomPrompt="1"/>
          </p:nvPr>
        </p:nvSpPr>
        <p:spPr>
          <a:xfrm>
            <a:off x="766763" y="2205038"/>
            <a:ext cx="4687094" cy="3765591"/>
          </a:xfrm>
        </p:spPr>
        <p:txBody>
          <a:bodyPr/>
          <a:lstStyle>
            <a:lvl1pPr marL="285750" indent="-285750">
              <a:buFontTx/>
              <a:buBlip>
                <a:blip r:embed="rId2"/>
              </a:buBlip>
              <a:defRPr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a-DK" dirty="0" err="1"/>
              <a:t>Insert</a:t>
            </a:r>
            <a:r>
              <a:rPr lang="da-DK" dirty="0"/>
              <a:t> </a:t>
            </a:r>
            <a:r>
              <a:rPr lang="da-DK" dirty="0" err="1"/>
              <a:t>bullets</a:t>
            </a:r>
            <a:endParaRPr lang="da-DK" dirty="0"/>
          </a:p>
        </p:txBody>
      </p:sp>
      <p:sp>
        <p:nvSpPr>
          <p:cNvPr id="13" name="Pladsholder til tekst 6"/>
          <p:cNvSpPr>
            <a:spLocks noGrp="1"/>
          </p:cNvSpPr>
          <p:nvPr>
            <p:ph type="body" sz="quarter" idx="13" hasCustomPrompt="1"/>
          </p:nvPr>
        </p:nvSpPr>
        <p:spPr>
          <a:xfrm>
            <a:off x="3071813" y="6363837"/>
            <a:ext cx="1819117" cy="282204"/>
          </a:xfrm>
        </p:spPr>
        <p:txBody>
          <a:bodyPr tIns="0">
            <a:noAutofit/>
          </a:bodyPr>
          <a:lstStyle>
            <a:lvl1pPr marL="0" indent="0">
              <a:lnSpc>
                <a:spcPct val="100000"/>
              </a:lnSpc>
              <a:buNone/>
              <a:defRPr sz="600" b="1" spc="170" baseline="0">
                <a:solidFill>
                  <a:schemeClr val="bg1"/>
                </a:solidFill>
                <a:latin typeface="+mn-lt"/>
              </a:defRPr>
            </a:lvl1pPr>
          </a:lstStyle>
          <a:p>
            <a:pPr lvl="0"/>
            <a:r>
              <a:rPr lang="da-DK" dirty="0"/>
              <a:t>INSERT POWERPOINT- OR NAME OF DEPARTMENT</a:t>
            </a:r>
          </a:p>
        </p:txBody>
      </p:sp>
      <p:pic>
        <p:nvPicPr>
          <p:cNvPr id="19" name="Billede 1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27148" y="6338917"/>
            <a:ext cx="1002541" cy="265095"/>
          </a:xfrm>
          <a:prstGeom prst="rect">
            <a:avLst/>
          </a:prstGeom>
        </p:spPr>
      </p:pic>
    </p:spTree>
    <p:extLst>
      <p:ext uri="{BB962C8B-B14F-4D97-AF65-F5344CB8AC3E}">
        <p14:creationId xmlns:p14="http://schemas.microsoft.com/office/powerpoint/2010/main" val="17474333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Stor billede højre - blå">
    <p:spTree>
      <p:nvGrpSpPr>
        <p:cNvPr id="1" name=""/>
        <p:cNvGrpSpPr/>
        <p:nvPr/>
      </p:nvGrpSpPr>
      <p:grpSpPr>
        <a:xfrm>
          <a:off x="0" y="0"/>
          <a:ext cx="0" cy="0"/>
          <a:chOff x="0" y="0"/>
          <a:chExt cx="0" cy="0"/>
        </a:xfrm>
      </p:grpSpPr>
      <p:sp>
        <p:nvSpPr>
          <p:cNvPr id="7" name="Rectangle 6"/>
          <p:cNvSpPr/>
          <p:nvPr userDrawn="1"/>
        </p:nvSpPr>
        <p:spPr>
          <a:xfrm>
            <a:off x="1" y="0"/>
            <a:ext cx="5270499"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 name="Slide Number Placeholder 2"/>
          <p:cNvSpPr>
            <a:spLocks noGrp="1"/>
          </p:cNvSpPr>
          <p:nvPr>
            <p:ph type="sldNum" sz="quarter" idx="10"/>
          </p:nvPr>
        </p:nvSpPr>
        <p:spPr>
          <a:xfrm>
            <a:off x="11339887" y="593223"/>
            <a:ext cx="571468" cy="227164"/>
          </a:xfrm>
          <a:prstGeom prst="rect">
            <a:avLst/>
          </a:prstGeom>
        </p:spPr>
        <p:txBody>
          <a:bodyPr/>
          <a:lstStyle/>
          <a:p>
            <a:fld id="{D8D877B3-D348-4611-9BDB-C5374591D951}" type="slidenum">
              <a:rPr lang="en-US" smtClean="0"/>
              <a:pPr/>
              <a:t>‹#›</a:t>
            </a:fld>
            <a:endParaRPr lang="en-US" dirty="0"/>
          </a:p>
        </p:txBody>
      </p:sp>
      <p:sp>
        <p:nvSpPr>
          <p:cNvPr id="6" name="Title 4"/>
          <p:cNvSpPr>
            <a:spLocks noGrp="1"/>
          </p:cNvSpPr>
          <p:nvPr>
            <p:ph type="title" hasCustomPrompt="1"/>
          </p:nvPr>
        </p:nvSpPr>
        <p:spPr>
          <a:xfrm>
            <a:off x="766762" y="657225"/>
            <a:ext cx="4503737" cy="1471230"/>
          </a:xfrm>
          <a:prstGeom prst="rect">
            <a:avLst/>
          </a:prstGeom>
        </p:spPr>
        <p:txBody>
          <a:bodyPr lIns="0" tIns="0"/>
          <a:lstStyle>
            <a:lvl1pPr>
              <a:defRPr sz="3600" baseline="0">
                <a:solidFill>
                  <a:schemeClr val="bg1"/>
                </a:solidFill>
                <a:latin typeface="+mn-lt"/>
              </a:defRPr>
            </a:lvl1pPr>
          </a:lstStyle>
          <a:p>
            <a:r>
              <a:rPr lang="en-US" dirty="0"/>
              <a:t>CLICK TO EDIT</a:t>
            </a:r>
            <a:br>
              <a:rPr lang="en-US" dirty="0"/>
            </a:br>
            <a:r>
              <a:rPr lang="en-US" dirty="0"/>
              <a:t>TITLE</a:t>
            </a:r>
          </a:p>
        </p:txBody>
      </p:sp>
      <p:grpSp>
        <p:nvGrpSpPr>
          <p:cNvPr id="31" name="Gruppe 30"/>
          <p:cNvGrpSpPr/>
          <p:nvPr userDrawn="1"/>
        </p:nvGrpSpPr>
        <p:grpSpPr>
          <a:xfrm>
            <a:off x="5466450" y="6027162"/>
            <a:ext cx="1272706" cy="669100"/>
            <a:chOff x="5387975" y="5659438"/>
            <a:chExt cx="1573213" cy="827087"/>
          </a:xfrm>
          <a:solidFill>
            <a:schemeClr val="tx1"/>
          </a:solidFill>
        </p:grpSpPr>
        <p:grpSp>
          <p:nvGrpSpPr>
            <p:cNvPr id="32" name="Gruppe 31"/>
            <p:cNvGrpSpPr/>
            <p:nvPr userDrawn="1"/>
          </p:nvGrpSpPr>
          <p:grpSpPr>
            <a:xfrm>
              <a:off x="5387975" y="6407150"/>
              <a:ext cx="1573213" cy="79375"/>
              <a:chOff x="5387975" y="6407150"/>
              <a:chExt cx="1573213" cy="79375"/>
            </a:xfrm>
            <a:grpFill/>
          </p:grpSpPr>
          <p:sp>
            <p:nvSpPr>
              <p:cNvPr id="37" name="Freeform 29"/>
              <p:cNvSpPr>
                <a:spLocks noEditPoints="1"/>
              </p:cNvSpPr>
              <p:nvPr userDrawn="1"/>
            </p:nvSpPr>
            <p:spPr bwMode="auto">
              <a:xfrm>
                <a:off x="5387975" y="6407150"/>
                <a:ext cx="71438"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8" name="Freeform 30"/>
              <p:cNvSpPr>
                <a:spLocks noEditPoints="1"/>
              </p:cNvSpPr>
              <p:nvPr userDrawn="1"/>
            </p:nvSpPr>
            <p:spPr bwMode="auto">
              <a:xfrm>
                <a:off x="5484813" y="6407150"/>
                <a:ext cx="73025"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9" name="Freeform 31"/>
              <p:cNvSpPr>
                <a:spLocks/>
              </p:cNvSpPr>
              <p:nvPr userDrawn="1"/>
            </p:nvSpPr>
            <p:spPr bwMode="auto">
              <a:xfrm>
                <a:off x="5586413" y="6407150"/>
                <a:ext cx="52388" cy="7620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0" name="Freeform 32"/>
              <p:cNvSpPr>
                <a:spLocks noEditPoints="1"/>
              </p:cNvSpPr>
              <p:nvPr userDrawn="1"/>
            </p:nvSpPr>
            <p:spPr bwMode="auto">
              <a:xfrm>
                <a:off x="5670550" y="6407150"/>
                <a:ext cx="55563" cy="76200"/>
              </a:xfrm>
              <a:custGeom>
                <a:avLst/>
                <a:gdLst>
                  <a:gd name="T0" fmla="*/ 0 w 17"/>
                  <a:gd name="T1" fmla="*/ 0 h 23"/>
                  <a:gd name="T2" fmla="*/ 0 w 17"/>
                  <a:gd name="T3" fmla="*/ 0 h 23"/>
                  <a:gd name="T4" fmla="*/ 9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9" y="0"/>
                      <a:pt x="9" y="0"/>
                      <a:pt x="9"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0" y="19"/>
                      <a:pt x="11" y="18"/>
                      <a:pt x="11" y="16"/>
                    </a:cubicBezTo>
                    <a:cubicBezTo>
                      <a:pt x="11" y="15"/>
                      <a:pt x="10"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1" name="Freeform 33"/>
              <p:cNvSpPr>
                <a:spLocks noEditPoints="1"/>
              </p:cNvSpPr>
              <p:nvPr userDrawn="1"/>
            </p:nvSpPr>
            <p:spPr bwMode="auto">
              <a:xfrm>
                <a:off x="5759450" y="6407150"/>
                <a:ext cx="58738" cy="79375"/>
              </a:xfrm>
              <a:custGeom>
                <a:avLst/>
                <a:gdLst>
                  <a:gd name="T0" fmla="*/ 0 w 18"/>
                  <a:gd name="T1" fmla="*/ 18 h 24"/>
                  <a:gd name="T2" fmla="*/ 0 w 18"/>
                  <a:gd name="T3" fmla="*/ 12 h 24"/>
                  <a:gd name="T4" fmla="*/ 0 w 18"/>
                  <a:gd name="T5" fmla="*/ 5 h 24"/>
                  <a:gd name="T6" fmla="*/ 9 w 18"/>
                  <a:gd name="T7" fmla="*/ 0 h 24"/>
                  <a:gd name="T8" fmla="*/ 18 w 18"/>
                  <a:gd name="T9" fmla="*/ 5 h 24"/>
                  <a:gd name="T10" fmla="*/ 18 w 18"/>
                  <a:gd name="T11" fmla="*/ 12 h 24"/>
                  <a:gd name="T12" fmla="*/ 18 w 18"/>
                  <a:gd name="T13" fmla="*/ 18 h 24"/>
                  <a:gd name="T14" fmla="*/ 9 w 18"/>
                  <a:gd name="T15" fmla="*/ 24 h 24"/>
                  <a:gd name="T16" fmla="*/ 0 w 18"/>
                  <a:gd name="T17" fmla="*/ 18 h 24"/>
                  <a:gd name="T18" fmla="*/ 12 w 18"/>
                  <a:gd name="T19" fmla="*/ 16 h 24"/>
                  <a:gd name="T20" fmla="*/ 12 w 18"/>
                  <a:gd name="T21" fmla="*/ 12 h 24"/>
                  <a:gd name="T22" fmla="*/ 12 w 18"/>
                  <a:gd name="T23" fmla="*/ 7 h 24"/>
                  <a:gd name="T24" fmla="*/ 9 w 18"/>
                  <a:gd name="T25" fmla="*/ 5 h 24"/>
                  <a:gd name="T26" fmla="*/ 6 w 18"/>
                  <a:gd name="T27" fmla="*/ 7 h 24"/>
                  <a:gd name="T28" fmla="*/ 6 w 18"/>
                  <a:gd name="T29" fmla="*/ 12 h 24"/>
                  <a:gd name="T30" fmla="*/ 6 w 18"/>
                  <a:gd name="T31" fmla="*/ 16 h 24"/>
                  <a:gd name="T32" fmla="*/ 9 w 18"/>
                  <a:gd name="T33" fmla="*/ 18 h 24"/>
                  <a:gd name="T34" fmla="*/ 12 w 18"/>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24">
                    <a:moveTo>
                      <a:pt x="0" y="18"/>
                    </a:moveTo>
                    <a:cubicBezTo>
                      <a:pt x="0" y="16"/>
                      <a:pt x="0" y="15"/>
                      <a:pt x="0" y="12"/>
                    </a:cubicBezTo>
                    <a:cubicBezTo>
                      <a:pt x="0" y="9"/>
                      <a:pt x="0" y="7"/>
                      <a:pt x="0" y="5"/>
                    </a:cubicBezTo>
                    <a:cubicBezTo>
                      <a:pt x="2" y="2"/>
                      <a:pt x="5" y="0"/>
                      <a:pt x="9" y="0"/>
                    </a:cubicBezTo>
                    <a:cubicBezTo>
                      <a:pt x="13" y="0"/>
                      <a:pt x="17" y="2"/>
                      <a:pt x="18" y="5"/>
                    </a:cubicBezTo>
                    <a:cubicBezTo>
                      <a:pt x="18" y="7"/>
                      <a:pt x="18" y="9"/>
                      <a:pt x="18" y="12"/>
                    </a:cubicBezTo>
                    <a:cubicBezTo>
                      <a:pt x="18" y="15"/>
                      <a:pt x="18" y="16"/>
                      <a:pt x="18" y="18"/>
                    </a:cubicBezTo>
                    <a:cubicBezTo>
                      <a:pt x="17" y="22"/>
                      <a:pt x="13" y="24"/>
                      <a:pt x="9" y="24"/>
                    </a:cubicBezTo>
                    <a:cubicBezTo>
                      <a:pt x="5" y="24"/>
                      <a:pt x="2" y="22"/>
                      <a:pt x="0" y="18"/>
                    </a:cubicBezTo>
                    <a:close/>
                    <a:moveTo>
                      <a:pt x="12" y="16"/>
                    </a:moveTo>
                    <a:cubicBezTo>
                      <a:pt x="12" y="16"/>
                      <a:pt x="12" y="14"/>
                      <a:pt x="12" y="12"/>
                    </a:cubicBezTo>
                    <a:cubicBezTo>
                      <a:pt x="12"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2" name="Freeform 34"/>
              <p:cNvSpPr>
                <a:spLocks noEditPoints="1"/>
              </p:cNvSpPr>
              <p:nvPr userDrawn="1"/>
            </p:nvSpPr>
            <p:spPr bwMode="auto">
              <a:xfrm>
                <a:off x="5849938" y="6407150"/>
                <a:ext cx="61913" cy="76200"/>
              </a:xfrm>
              <a:custGeom>
                <a:avLst/>
                <a:gdLst>
                  <a:gd name="T0" fmla="*/ 13 w 19"/>
                  <a:gd name="T1" fmla="*/ 23 h 23"/>
                  <a:gd name="T2" fmla="*/ 12 w 19"/>
                  <a:gd name="T3" fmla="*/ 23 h 23"/>
                  <a:gd name="T4" fmla="*/ 9 w 19"/>
                  <a:gd name="T5" fmla="*/ 15 h 23"/>
                  <a:gd name="T6" fmla="*/ 7 w 19"/>
                  <a:gd name="T7" fmla="*/ 15 h 23"/>
                  <a:gd name="T8" fmla="*/ 6 w 19"/>
                  <a:gd name="T9" fmla="*/ 15 h 23"/>
                  <a:gd name="T10" fmla="*/ 6 w 19"/>
                  <a:gd name="T11" fmla="*/ 23 h 23"/>
                  <a:gd name="T12" fmla="*/ 6 w 19"/>
                  <a:gd name="T13" fmla="*/ 23 h 23"/>
                  <a:gd name="T14" fmla="*/ 1 w 19"/>
                  <a:gd name="T15" fmla="*/ 23 h 23"/>
                  <a:gd name="T16" fmla="*/ 0 w 19"/>
                  <a:gd name="T17" fmla="*/ 23 h 23"/>
                  <a:gd name="T18" fmla="*/ 0 w 19"/>
                  <a:gd name="T19" fmla="*/ 0 h 23"/>
                  <a:gd name="T20" fmla="*/ 1 w 19"/>
                  <a:gd name="T21" fmla="*/ 0 h 23"/>
                  <a:gd name="T22" fmla="*/ 10 w 19"/>
                  <a:gd name="T23" fmla="*/ 0 h 23"/>
                  <a:gd name="T24" fmla="*/ 19 w 19"/>
                  <a:gd name="T25" fmla="*/ 8 h 23"/>
                  <a:gd name="T26" fmla="*/ 15 w 19"/>
                  <a:gd name="T27" fmla="*/ 14 h 23"/>
                  <a:gd name="T28" fmla="*/ 19 w 19"/>
                  <a:gd name="T29" fmla="*/ 23 h 23"/>
                  <a:gd name="T30" fmla="*/ 19 w 19"/>
                  <a:gd name="T31" fmla="*/ 23 h 23"/>
                  <a:gd name="T32" fmla="*/ 13 w 19"/>
                  <a:gd name="T33" fmla="*/ 23 h 23"/>
                  <a:gd name="T34" fmla="*/ 13 w 19"/>
                  <a:gd name="T35" fmla="*/ 8 h 23"/>
                  <a:gd name="T36" fmla="*/ 10 w 19"/>
                  <a:gd name="T37" fmla="*/ 5 h 23"/>
                  <a:gd name="T38" fmla="*/ 7 w 19"/>
                  <a:gd name="T39" fmla="*/ 5 h 23"/>
                  <a:gd name="T40" fmla="*/ 6 w 19"/>
                  <a:gd name="T41" fmla="*/ 5 h 23"/>
                  <a:gd name="T42" fmla="*/ 6 w 19"/>
                  <a:gd name="T43" fmla="*/ 10 h 23"/>
                  <a:gd name="T44" fmla="*/ 7 w 19"/>
                  <a:gd name="T45" fmla="*/ 10 h 23"/>
                  <a:gd name="T46" fmla="*/ 10 w 19"/>
                  <a:gd name="T47" fmla="*/ 10 h 23"/>
                  <a:gd name="T48" fmla="*/ 13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3" y="23"/>
                    </a:moveTo>
                    <a:cubicBezTo>
                      <a:pt x="13" y="23"/>
                      <a:pt x="12" y="23"/>
                      <a:pt x="12" y="23"/>
                    </a:cubicBezTo>
                    <a:cubicBezTo>
                      <a:pt x="9" y="15"/>
                      <a:pt x="9" y="15"/>
                      <a:pt x="9" y="15"/>
                    </a:cubicBezTo>
                    <a:cubicBezTo>
                      <a:pt x="7" y="15"/>
                      <a:pt x="7" y="15"/>
                      <a:pt x="7" y="15"/>
                    </a:cubicBezTo>
                    <a:cubicBezTo>
                      <a:pt x="7" y="15"/>
                      <a:pt x="6" y="15"/>
                      <a:pt x="6" y="15"/>
                    </a:cubicBezTo>
                    <a:cubicBezTo>
                      <a:pt x="6" y="23"/>
                      <a:pt x="6" y="23"/>
                      <a:pt x="6" y="23"/>
                    </a:cubicBezTo>
                    <a:cubicBezTo>
                      <a:pt x="6" y="23"/>
                      <a:pt x="6" y="23"/>
                      <a:pt x="6" y="23"/>
                    </a:cubicBezTo>
                    <a:cubicBezTo>
                      <a:pt x="1" y="23"/>
                      <a:pt x="1" y="23"/>
                      <a:pt x="1" y="23"/>
                    </a:cubicBezTo>
                    <a:cubicBezTo>
                      <a:pt x="1" y="23"/>
                      <a:pt x="0" y="23"/>
                      <a:pt x="0" y="23"/>
                    </a:cubicBezTo>
                    <a:cubicBezTo>
                      <a:pt x="0" y="0"/>
                      <a:pt x="0" y="0"/>
                      <a:pt x="0" y="0"/>
                    </a:cubicBezTo>
                    <a:cubicBezTo>
                      <a:pt x="0" y="0"/>
                      <a:pt x="1" y="0"/>
                      <a:pt x="1" y="0"/>
                    </a:cubicBezTo>
                    <a:cubicBezTo>
                      <a:pt x="10" y="0"/>
                      <a:pt x="10" y="0"/>
                      <a:pt x="10" y="0"/>
                    </a:cubicBezTo>
                    <a:cubicBezTo>
                      <a:pt x="16" y="0"/>
                      <a:pt x="19" y="3"/>
                      <a:pt x="19" y="8"/>
                    </a:cubicBezTo>
                    <a:cubicBezTo>
                      <a:pt x="19" y="10"/>
                      <a:pt x="17" y="13"/>
                      <a:pt x="15" y="14"/>
                    </a:cubicBezTo>
                    <a:cubicBezTo>
                      <a:pt x="19" y="23"/>
                      <a:pt x="19" y="23"/>
                      <a:pt x="19" y="23"/>
                    </a:cubicBezTo>
                    <a:cubicBezTo>
                      <a:pt x="19" y="23"/>
                      <a:pt x="19" y="23"/>
                      <a:pt x="19" y="23"/>
                    </a:cubicBezTo>
                    <a:lnTo>
                      <a:pt x="13" y="23"/>
                    </a:lnTo>
                    <a:close/>
                    <a:moveTo>
                      <a:pt x="13" y="8"/>
                    </a:moveTo>
                    <a:cubicBezTo>
                      <a:pt x="13" y="6"/>
                      <a:pt x="12" y="5"/>
                      <a:pt x="10" y="5"/>
                    </a:cubicBezTo>
                    <a:cubicBezTo>
                      <a:pt x="7" y="5"/>
                      <a:pt x="7" y="5"/>
                      <a:pt x="7" y="5"/>
                    </a:cubicBezTo>
                    <a:cubicBezTo>
                      <a:pt x="7" y="5"/>
                      <a:pt x="6" y="5"/>
                      <a:pt x="6" y="5"/>
                    </a:cubicBezTo>
                    <a:cubicBezTo>
                      <a:pt x="6" y="10"/>
                      <a:pt x="6" y="10"/>
                      <a:pt x="6" y="10"/>
                    </a:cubicBezTo>
                    <a:cubicBezTo>
                      <a:pt x="6" y="10"/>
                      <a:pt x="7" y="10"/>
                      <a:pt x="7" y="10"/>
                    </a:cubicBezTo>
                    <a:cubicBezTo>
                      <a:pt x="10" y="10"/>
                      <a:pt x="10" y="10"/>
                      <a:pt x="10" y="10"/>
                    </a:cubicBezTo>
                    <a:cubicBezTo>
                      <a:pt x="12" y="10"/>
                      <a:pt x="13" y="9"/>
                      <a:pt x="13"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3" name="Freeform 35"/>
              <p:cNvSpPr>
                <a:spLocks/>
              </p:cNvSpPr>
              <p:nvPr userDrawn="1"/>
            </p:nvSpPr>
            <p:spPr bwMode="auto">
              <a:xfrm>
                <a:off x="5942013" y="6407150"/>
                <a:ext cx="61913" cy="79375"/>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9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6"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8" y="10"/>
                      <a:pt x="19" y="10"/>
                      <a:pt x="19" y="11"/>
                    </a:cubicBezTo>
                    <a:cubicBezTo>
                      <a:pt x="19" y="12"/>
                      <a:pt x="19" y="12"/>
                      <a:pt x="19" y="12"/>
                    </a:cubicBezTo>
                    <a:cubicBezTo>
                      <a:pt x="19" y="15"/>
                      <a:pt x="18" y="16"/>
                      <a:pt x="18" y="18"/>
                    </a:cubicBezTo>
                    <a:cubicBezTo>
                      <a:pt x="17" y="22"/>
                      <a:pt x="14" y="24"/>
                      <a:pt x="9" y="24"/>
                    </a:cubicBezTo>
                    <a:cubicBezTo>
                      <a:pt x="5" y="24"/>
                      <a:pt x="2" y="22"/>
                      <a:pt x="1" y="18"/>
                    </a:cubicBezTo>
                    <a:cubicBezTo>
                      <a:pt x="0" y="16"/>
                      <a:pt x="0" y="15"/>
                      <a:pt x="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4" name="Freeform 36"/>
              <p:cNvSpPr>
                <a:spLocks/>
              </p:cNvSpPr>
              <p:nvPr userDrawn="1"/>
            </p:nvSpPr>
            <p:spPr bwMode="auto">
              <a:xfrm>
                <a:off x="6081713" y="6407150"/>
                <a:ext cx="61913" cy="79375"/>
              </a:xfrm>
              <a:custGeom>
                <a:avLst/>
                <a:gdLst>
                  <a:gd name="T0" fmla="*/ 0 w 19"/>
                  <a:gd name="T1" fmla="*/ 14 h 24"/>
                  <a:gd name="T2" fmla="*/ 0 w 19"/>
                  <a:gd name="T3" fmla="*/ 0 h 24"/>
                  <a:gd name="T4" fmla="*/ 1 w 19"/>
                  <a:gd name="T5" fmla="*/ 0 h 24"/>
                  <a:gd name="T6" fmla="*/ 6 w 19"/>
                  <a:gd name="T7" fmla="*/ 0 h 24"/>
                  <a:gd name="T8" fmla="*/ 6 w 19"/>
                  <a:gd name="T9" fmla="*/ 0 h 24"/>
                  <a:gd name="T10" fmla="*/ 6 w 19"/>
                  <a:gd name="T11" fmla="*/ 15 h 24"/>
                  <a:gd name="T12" fmla="*/ 10 w 19"/>
                  <a:gd name="T13" fmla="*/ 18 h 24"/>
                  <a:gd name="T14" fmla="*/ 13 w 19"/>
                  <a:gd name="T15" fmla="*/ 15 h 24"/>
                  <a:gd name="T16" fmla="*/ 13 w 19"/>
                  <a:gd name="T17" fmla="*/ 0 h 24"/>
                  <a:gd name="T18" fmla="*/ 13 w 19"/>
                  <a:gd name="T19" fmla="*/ 0 h 24"/>
                  <a:gd name="T20" fmla="*/ 19 w 19"/>
                  <a:gd name="T21" fmla="*/ 0 h 24"/>
                  <a:gd name="T22" fmla="*/ 19 w 19"/>
                  <a:gd name="T23" fmla="*/ 0 h 24"/>
                  <a:gd name="T24" fmla="*/ 19 w 19"/>
                  <a:gd name="T25" fmla="*/ 14 h 24"/>
                  <a:gd name="T26" fmla="*/ 10 w 19"/>
                  <a:gd name="T27" fmla="*/ 24 h 24"/>
                  <a:gd name="T28" fmla="*/ 0 w 19"/>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 h="24">
                    <a:moveTo>
                      <a:pt x="0" y="14"/>
                    </a:moveTo>
                    <a:cubicBezTo>
                      <a:pt x="0" y="0"/>
                      <a:pt x="0" y="0"/>
                      <a:pt x="0" y="0"/>
                    </a:cubicBezTo>
                    <a:cubicBezTo>
                      <a:pt x="0" y="0"/>
                      <a:pt x="1" y="0"/>
                      <a:pt x="1" y="0"/>
                    </a:cubicBezTo>
                    <a:cubicBezTo>
                      <a:pt x="6" y="0"/>
                      <a:pt x="6" y="0"/>
                      <a:pt x="6" y="0"/>
                    </a:cubicBezTo>
                    <a:cubicBezTo>
                      <a:pt x="6" y="0"/>
                      <a:pt x="6" y="0"/>
                      <a:pt x="6" y="0"/>
                    </a:cubicBezTo>
                    <a:cubicBezTo>
                      <a:pt x="6" y="15"/>
                      <a:pt x="6" y="15"/>
                      <a:pt x="6" y="15"/>
                    </a:cubicBezTo>
                    <a:cubicBezTo>
                      <a:pt x="6" y="17"/>
                      <a:pt x="8" y="18"/>
                      <a:pt x="10" y="18"/>
                    </a:cubicBezTo>
                    <a:cubicBezTo>
                      <a:pt x="12" y="18"/>
                      <a:pt x="13" y="17"/>
                      <a:pt x="13" y="15"/>
                    </a:cubicBezTo>
                    <a:cubicBezTo>
                      <a:pt x="13" y="0"/>
                      <a:pt x="13" y="0"/>
                      <a:pt x="13" y="0"/>
                    </a:cubicBezTo>
                    <a:cubicBezTo>
                      <a:pt x="13" y="0"/>
                      <a:pt x="13" y="0"/>
                      <a:pt x="13" y="0"/>
                    </a:cubicBezTo>
                    <a:cubicBezTo>
                      <a:pt x="19" y="0"/>
                      <a:pt x="19" y="0"/>
                      <a:pt x="19" y="0"/>
                    </a:cubicBezTo>
                    <a:cubicBezTo>
                      <a:pt x="19" y="0"/>
                      <a:pt x="19" y="0"/>
                      <a:pt x="19" y="0"/>
                    </a:cubicBezTo>
                    <a:cubicBezTo>
                      <a:pt x="19" y="14"/>
                      <a:pt x="19" y="14"/>
                      <a:pt x="19" y="14"/>
                    </a:cubicBezTo>
                    <a:cubicBezTo>
                      <a:pt x="19" y="20"/>
                      <a:pt x="15" y="24"/>
                      <a:pt x="10" y="24"/>
                    </a:cubicBezTo>
                    <a:cubicBezTo>
                      <a:pt x="4" y="24"/>
                      <a:pt x="0" y="20"/>
                      <a:pt x="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5" name="Freeform 37"/>
              <p:cNvSpPr>
                <a:spLocks/>
              </p:cNvSpPr>
              <p:nvPr userDrawn="1"/>
            </p:nvSpPr>
            <p:spPr bwMode="auto">
              <a:xfrm>
                <a:off x="6175375" y="6407150"/>
                <a:ext cx="61913" cy="7620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8 w 19"/>
                  <a:gd name="T17" fmla="*/ 0 h 23"/>
                  <a:gd name="T18" fmla="*/ 19 w 19"/>
                  <a:gd name="T19" fmla="*/ 0 h 23"/>
                  <a:gd name="T20" fmla="*/ 19 w 19"/>
                  <a:gd name="T21" fmla="*/ 23 h 23"/>
                  <a:gd name="T22" fmla="*/ 18 w 19"/>
                  <a:gd name="T23" fmla="*/ 23 h 23"/>
                  <a:gd name="T24" fmla="*/ 13 w 19"/>
                  <a:gd name="T25" fmla="*/ 23 h 23"/>
                  <a:gd name="T26" fmla="*/ 13 w 19"/>
                  <a:gd name="T27" fmla="*/ 23 h 23"/>
                  <a:gd name="T28" fmla="*/ 6 w 19"/>
                  <a:gd name="T29" fmla="*/ 10 h 23"/>
                  <a:gd name="T30" fmla="*/ 6 w 19"/>
                  <a:gd name="T31" fmla="*/ 10 h 23"/>
                  <a:gd name="T32" fmla="*/ 6 w 19"/>
                  <a:gd name="T33" fmla="*/ 23 h 23"/>
                  <a:gd name="T34" fmla="*/ 5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0"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3" y="0"/>
                      <a:pt x="14" y="0"/>
                    </a:cubicBezTo>
                    <a:cubicBezTo>
                      <a:pt x="18" y="0"/>
                      <a:pt x="18" y="0"/>
                      <a:pt x="18" y="0"/>
                    </a:cubicBezTo>
                    <a:cubicBezTo>
                      <a:pt x="19" y="0"/>
                      <a:pt x="19" y="0"/>
                      <a:pt x="19" y="0"/>
                    </a:cubicBezTo>
                    <a:cubicBezTo>
                      <a:pt x="19" y="23"/>
                      <a:pt x="19" y="23"/>
                      <a:pt x="19" y="23"/>
                    </a:cubicBezTo>
                    <a:cubicBezTo>
                      <a:pt x="19" y="23"/>
                      <a:pt x="19" y="23"/>
                      <a:pt x="18" y="23"/>
                    </a:cubicBezTo>
                    <a:cubicBezTo>
                      <a:pt x="13" y="23"/>
                      <a:pt x="13" y="23"/>
                      <a:pt x="13"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5" y="23"/>
                    </a:cubicBezTo>
                    <a:cubicBezTo>
                      <a:pt x="1" y="23"/>
                      <a:pt x="1" y="23"/>
                      <a:pt x="1"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6" name="Freeform 38"/>
              <p:cNvSpPr>
                <a:spLocks/>
              </p:cNvSpPr>
              <p:nvPr userDrawn="1"/>
            </p:nvSpPr>
            <p:spPr bwMode="auto">
              <a:xfrm>
                <a:off x="6270625"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7" name="Freeform 39"/>
              <p:cNvSpPr>
                <a:spLocks/>
              </p:cNvSpPr>
              <p:nvPr userDrawn="1"/>
            </p:nvSpPr>
            <p:spPr bwMode="auto">
              <a:xfrm>
                <a:off x="6319838" y="6407150"/>
                <a:ext cx="68263" cy="7620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6"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3" y="23"/>
                      <a:pt x="13" y="23"/>
                    </a:cubicBezTo>
                    <a:lnTo>
                      <a:pt x="8"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8" name="Freeform 40"/>
              <p:cNvSpPr>
                <a:spLocks/>
              </p:cNvSpPr>
              <p:nvPr userDrawn="1"/>
            </p:nvSpPr>
            <p:spPr bwMode="auto">
              <a:xfrm>
                <a:off x="6416675" y="6407150"/>
                <a:ext cx="52388" cy="7620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9" name="Freeform 41"/>
              <p:cNvSpPr>
                <a:spLocks noEditPoints="1"/>
              </p:cNvSpPr>
              <p:nvPr userDrawn="1"/>
            </p:nvSpPr>
            <p:spPr bwMode="auto">
              <a:xfrm>
                <a:off x="6502400" y="6407150"/>
                <a:ext cx="58738" cy="76200"/>
              </a:xfrm>
              <a:custGeom>
                <a:avLst/>
                <a:gdLst>
                  <a:gd name="T0" fmla="*/ 12 w 18"/>
                  <a:gd name="T1" fmla="*/ 23 h 23"/>
                  <a:gd name="T2" fmla="*/ 12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10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5"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0" name="Freeform 42"/>
              <p:cNvSpPr>
                <a:spLocks/>
              </p:cNvSpPr>
              <p:nvPr userDrawn="1"/>
            </p:nvSpPr>
            <p:spPr bwMode="auto">
              <a:xfrm>
                <a:off x="6589713" y="6407150"/>
                <a:ext cx="61913" cy="79375"/>
              </a:xfrm>
              <a:custGeom>
                <a:avLst/>
                <a:gdLst>
                  <a:gd name="T0" fmla="*/ 0 w 19"/>
                  <a:gd name="T1" fmla="*/ 20 h 24"/>
                  <a:gd name="T2" fmla="*/ 0 w 19"/>
                  <a:gd name="T3" fmla="*/ 20 h 24"/>
                  <a:gd name="T4" fmla="*/ 3 w 19"/>
                  <a:gd name="T5" fmla="*/ 16 h 24"/>
                  <a:gd name="T6" fmla="*/ 3 w 19"/>
                  <a:gd name="T7" fmla="*/ 16 h 24"/>
                  <a:gd name="T8" fmla="*/ 9 w 19"/>
                  <a:gd name="T9" fmla="*/ 19 h 24"/>
                  <a:gd name="T10" fmla="*/ 13 w 19"/>
                  <a:gd name="T11" fmla="*/ 16 h 24"/>
                  <a:gd name="T12" fmla="*/ 10 w 19"/>
                  <a:gd name="T13" fmla="*/ 14 h 24"/>
                  <a:gd name="T14" fmla="*/ 8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9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3" y="16"/>
                    </a:cubicBezTo>
                    <a:cubicBezTo>
                      <a:pt x="5" y="17"/>
                      <a:pt x="7" y="19"/>
                      <a:pt x="9" y="19"/>
                    </a:cubicBezTo>
                    <a:cubicBezTo>
                      <a:pt x="11" y="19"/>
                      <a:pt x="13" y="18"/>
                      <a:pt x="13" y="16"/>
                    </a:cubicBezTo>
                    <a:cubicBezTo>
                      <a:pt x="13" y="15"/>
                      <a:pt x="12" y="15"/>
                      <a:pt x="10" y="14"/>
                    </a:cubicBezTo>
                    <a:cubicBezTo>
                      <a:pt x="8" y="14"/>
                      <a:pt x="8" y="14"/>
                      <a:pt x="8" y="14"/>
                    </a:cubicBezTo>
                    <a:cubicBezTo>
                      <a:pt x="3"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9" y="5"/>
                    </a:cubicBezTo>
                    <a:cubicBezTo>
                      <a:pt x="8" y="5"/>
                      <a:pt x="7" y="6"/>
                      <a:pt x="7" y="7"/>
                    </a:cubicBezTo>
                    <a:cubicBezTo>
                      <a:pt x="7" y="8"/>
                      <a:pt x="8" y="8"/>
                      <a:pt x="10" y="9"/>
                    </a:cubicBezTo>
                    <a:cubicBezTo>
                      <a:pt x="11" y="9"/>
                      <a:pt x="11" y="9"/>
                      <a:pt x="11" y="9"/>
                    </a:cubicBezTo>
                    <a:cubicBezTo>
                      <a:pt x="16" y="10"/>
                      <a:pt x="19" y="12"/>
                      <a:pt x="19" y="16"/>
                    </a:cubicBezTo>
                    <a:cubicBezTo>
                      <a:pt x="19" y="21"/>
                      <a:pt x="15" y="24"/>
                      <a:pt x="9" y="24"/>
                    </a:cubicBezTo>
                    <a:cubicBezTo>
                      <a:pt x="6" y="24"/>
                      <a:pt x="2" y="22"/>
                      <a:pt x="0"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1" name="Freeform 43"/>
              <p:cNvSpPr>
                <a:spLocks/>
              </p:cNvSpPr>
              <p:nvPr userDrawn="1"/>
            </p:nvSpPr>
            <p:spPr bwMode="auto">
              <a:xfrm>
                <a:off x="6681788"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2" name="Freeform 44"/>
              <p:cNvSpPr>
                <a:spLocks/>
              </p:cNvSpPr>
              <p:nvPr userDrawn="1"/>
            </p:nvSpPr>
            <p:spPr bwMode="auto">
              <a:xfrm>
                <a:off x="6729413" y="6407150"/>
                <a:ext cx="61913" cy="76200"/>
              </a:xfrm>
              <a:custGeom>
                <a:avLst/>
                <a:gdLst>
                  <a:gd name="T0" fmla="*/ 7 w 19"/>
                  <a:gd name="T1" fmla="*/ 23 h 23"/>
                  <a:gd name="T2" fmla="*/ 7 w 19"/>
                  <a:gd name="T3" fmla="*/ 23 h 23"/>
                  <a:gd name="T4" fmla="*/ 7 w 19"/>
                  <a:gd name="T5" fmla="*/ 23 h 23"/>
                  <a:gd name="T6" fmla="*/ 7 w 19"/>
                  <a:gd name="T7" fmla="*/ 23 h 23"/>
                  <a:gd name="T8" fmla="*/ 7 w 19"/>
                  <a:gd name="T9" fmla="*/ 23 h 23"/>
                  <a:gd name="T10" fmla="*/ 7 w 19"/>
                  <a:gd name="T11" fmla="*/ 6 h 23"/>
                  <a:gd name="T12" fmla="*/ 6 w 19"/>
                  <a:gd name="T13" fmla="*/ 5 h 23"/>
                  <a:gd name="T14" fmla="*/ 6 w 19"/>
                  <a:gd name="T15" fmla="*/ 5 h 23"/>
                  <a:gd name="T16" fmla="*/ 1 w 19"/>
                  <a:gd name="T17" fmla="*/ 5 h 23"/>
                  <a:gd name="T18" fmla="*/ 1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1 w 19"/>
                  <a:gd name="T31" fmla="*/ 0 h 23"/>
                  <a:gd name="T32" fmla="*/ 1 w 19"/>
                  <a:gd name="T33" fmla="*/ 0 h 23"/>
                  <a:gd name="T34" fmla="*/ 18 w 19"/>
                  <a:gd name="T35" fmla="*/ 0 h 23"/>
                  <a:gd name="T36" fmla="*/ 19 w 19"/>
                  <a:gd name="T37" fmla="*/ 0 h 23"/>
                  <a:gd name="T38" fmla="*/ 19 w 19"/>
                  <a:gd name="T39" fmla="*/ 0 h 23"/>
                  <a:gd name="T40" fmla="*/ 19 w 19"/>
                  <a:gd name="T41" fmla="*/ 0 h 23"/>
                  <a:gd name="T42" fmla="*/ 19 w 19"/>
                  <a:gd name="T43" fmla="*/ 5 h 23"/>
                  <a:gd name="T44" fmla="*/ 19 w 19"/>
                  <a:gd name="T45" fmla="*/ 5 h 23"/>
                  <a:gd name="T46" fmla="*/ 19 w 19"/>
                  <a:gd name="T47" fmla="*/ 5 h 23"/>
                  <a:gd name="T48" fmla="*/ 18 w 19"/>
                  <a:gd name="T49" fmla="*/ 5 h 23"/>
                  <a:gd name="T50" fmla="*/ 13 w 19"/>
                  <a:gd name="T51" fmla="*/ 5 h 23"/>
                  <a:gd name="T52" fmla="*/ 13 w 19"/>
                  <a:gd name="T53" fmla="*/ 5 h 23"/>
                  <a:gd name="T54" fmla="*/ 13 w 19"/>
                  <a:gd name="T55" fmla="*/ 6 h 23"/>
                  <a:gd name="T56" fmla="*/ 13 w 19"/>
                  <a:gd name="T57" fmla="*/ 6 h 23"/>
                  <a:gd name="T58" fmla="*/ 13 w 19"/>
                  <a:gd name="T59" fmla="*/ 23 h 23"/>
                  <a:gd name="T60" fmla="*/ 13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7" y="23"/>
                    </a:cubicBezTo>
                    <a:cubicBezTo>
                      <a:pt x="7" y="23"/>
                      <a:pt x="7" y="23"/>
                      <a:pt x="7" y="23"/>
                    </a:cubicBezTo>
                    <a:cubicBezTo>
                      <a:pt x="7" y="23"/>
                      <a:pt x="7" y="23"/>
                      <a:pt x="7" y="23"/>
                    </a:cubicBezTo>
                    <a:cubicBezTo>
                      <a:pt x="7" y="6"/>
                      <a:pt x="7" y="6"/>
                      <a:pt x="7" y="6"/>
                    </a:cubicBezTo>
                    <a:cubicBezTo>
                      <a:pt x="7" y="6"/>
                      <a:pt x="7" y="5"/>
                      <a:pt x="6" y="5"/>
                    </a:cubicBezTo>
                    <a:cubicBezTo>
                      <a:pt x="6" y="5"/>
                      <a:pt x="6" y="5"/>
                      <a:pt x="6" y="5"/>
                    </a:cubicBezTo>
                    <a:cubicBezTo>
                      <a:pt x="1" y="5"/>
                      <a:pt x="1" y="5"/>
                      <a:pt x="1" y="5"/>
                    </a:cubicBezTo>
                    <a:cubicBezTo>
                      <a:pt x="1" y="5"/>
                      <a:pt x="1" y="5"/>
                      <a:pt x="1" y="5"/>
                    </a:cubicBezTo>
                    <a:cubicBezTo>
                      <a:pt x="1" y="5"/>
                      <a:pt x="1" y="5"/>
                      <a:pt x="0" y="5"/>
                    </a:cubicBezTo>
                    <a:cubicBezTo>
                      <a:pt x="0" y="5"/>
                      <a:pt x="0" y="5"/>
                      <a:pt x="0" y="5"/>
                    </a:cubicBezTo>
                    <a:cubicBezTo>
                      <a:pt x="0" y="5"/>
                      <a:pt x="0" y="5"/>
                      <a:pt x="0" y="5"/>
                    </a:cubicBezTo>
                    <a:cubicBezTo>
                      <a:pt x="0" y="5"/>
                      <a:pt x="0" y="5"/>
                      <a:pt x="0" y="5"/>
                    </a:cubicBezTo>
                    <a:cubicBezTo>
                      <a:pt x="0" y="0"/>
                      <a:pt x="0" y="0"/>
                      <a:pt x="0" y="0"/>
                    </a:cubicBezTo>
                    <a:cubicBezTo>
                      <a:pt x="0" y="0"/>
                      <a:pt x="0" y="0"/>
                      <a:pt x="1" y="0"/>
                    </a:cubicBezTo>
                    <a:cubicBezTo>
                      <a:pt x="1" y="0"/>
                      <a:pt x="1" y="0"/>
                      <a:pt x="1" y="0"/>
                    </a:cubicBezTo>
                    <a:cubicBezTo>
                      <a:pt x="18" y="0"/>
                      <a:pt x="18" y="0"/>
                      <a:pt x="18" y="0"/>
                    </a:cubicBezTo>
                    <a:cubicBezTo>
                      <a:pt x="19" y="0"/>
                      <a:pt x="19" y="0"/>
                      <a:pt x="19" y="0"/>
                    </a:cubicBezTo>
                    <a:cubicBezTo>
                      <a:pt x="19" y="0"/>
                      <a:pt x="19" y="0"/>
                      <a:pt x="19" y="0"/>
                    </a:cubicBezTo>
                    <a:cubicBezTo>
                      <a:pt x="19" y="0"/>
                      <a:pt x="19" y="0"/>
                      <a:pt x="19" y="0"/>
                    </a:cubicBezTo>
                    <a:cubicBezTo>
                      <a:pt x="19" y="5"/>
                      <a:pt x="19" y="5"/>
                      <a:pt x="19" y="5"/>
                    </a:cubicBezTo>
                    <a:cubicBezTo>
                      <a:pt x="19" y="5"/>
                      <a:pt x="19" y="5"/>
                      <a:pt x="19" y="5"/>
                    </a:cubicBezTo>
                    <a:cubicBezTo>
                      <a:pt x="19" y="5"/>
                      <a:pt x="19" y="5"/>
                      <a:pt x="19" y="5"/>
                    </a:cubicBezTo>
                    <a:cubicBezTo>
                      <a:pt x="18" y="5"/>
                      <a:pt x="18" y="5"/>
                      <a:pt x="18" y="5"/>
                    </a:cubicBezTo>
                    <a:cubicBezTo>
                      <a:pt x="13" y="5"/>
                      <a:pt x="13" y="5"/>
                      <a:pt x="13" y="5"/>
                    </a:cubicBezTo>
                    <a:cubicBezTo>
                      <a:pt x="13" y="5"/>
                      <a:pt x="13" y="5"/>
                      <a:pt x="13" y="5"/>
                    </a:cubicBezTo>
                    <a:cubicBezTo>
                      <a:pt x="13" y="5"/>
                      <a:pt x="13" y="6"/>
                      <a:pt x="13" y="6"/>
                    </a:cubicBezTo>
                    <a:cubicBezTo>
                      <a:pt x="13" y="6"/>
                      <a:pt x="13" y="6"/>
                      <a:pt x="13" y="6"/>
                    </a:cubicBezTo>
                    <a:cubicBezTo>
                      <a:pt x="13" y="23"/>
                      <a:pt x="13" y="23"/>
                      <a:pt x="13" y="23"/>
                    </a:cubicBezTo>
                    <a:cubicBezTo>
                      <a:pt x="13" y="23"/>
                      <a:pt x="13" y="23"/>
                      <a:pt x="13" y="23"/>
                    </a:cubicBezTo>
                    <a:cubicBezTo>
                      <a:pt x="13" y="23"/>
                      <a:pt x="13" y="23"/>
                      <a:pt x="12" y="23"/>
                    </a:cubicBezTo>
                    <a:cubicBezTo>
                      <a:pt x="12" y="23"/>
                      <a:pt x="12" y="23"/>
                      <a:pt x="12" y="23"/>
                    </a:cubicBezTo>
                    <a:lnTo>
                      <a:pt x="7"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3" name="Freeform 45"/>
              <p:cNvSpPr>
                <a:spLocks/>
              </p:cNvSpPr>
              <p:nvPr userDrawn="1"/>
            </p:nvSpPr>
            <p:spPr bwMode="auto">
              <a:xfrm>
                <a:off x="6821488" y="6407150"/>
                <a:ext cx="52388" cy="76200"/>
              </a:xfrm>
              <a:custGeom>
                <a:avLst/>
                <a:gdLst>
                  <a:gd name="T0" fmla="*/ 0 w 16"/>
                  <a:gd name="T1" fmla="*/ 0 h 23"/>
                  <a:gd name="T2" fmla="*/ 0 w 16"/>
                  <a:gd name="T3" fmla="*/ 0 h 23"/>
                  <a:gd name="T4" fmla="*/ 15 w 16"/>
                  <a:gd name="T5" fmla="*/ 0 h 23"/>
                  <a:gd name="T6" fmla="*/ 16 w 16"/>
                  <a:gd name="T7" fmla="*/ 0 h 23"/>
                  <a:gd name="T8" fmla="*/ 16 w 16"/>
                  <a:gd name="T9" fmla="*/ 5 h 23"/>
                  <a:gd name="T10" fmla="*/ 15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5 w 16"/>
                  <a:gd name="T37" fmla="*/ 18 h 23"/>
                  <a:gd name="T38" fmla="*/ 16 w 16"/>
                  <a:gd name="T39" fmla="*/ 19 h 23"/>
                  <a:gd name="T40" fmla="*/ 16 w 16"/>
                  <a:gd name="T41" fmla="*/ 23 h 23"/>
                  <a:gd name="T42" fmla="*/ 15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5" y="0"/>
                      <a:pt x="15" y="0"/>
                      <a:pt x="15" y="0"/>
                    </a:cubicBezTo>
                    <a:cubicBezTo>
                      <a:pt x="16" y="0"/>
                      <a:pt x="16" y="0"/>
                      <a:pt x="16" y="0"/>
                    </a:cubicBezTo>
                    <a:cubicBezTo>
                      <a:pt x="16" y="5"/>
                      <a:pt x="16" y="5"/>
                      <a:pt x="16" y="5"/>
                    </a:cubicBezTo>
                    <a:cubicBezTo>
                      <a:pt x="16" y="5"/>
                      <a:pt x="16" y="5"/>
                      <a:pt x="15"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5" y="18"/>
                      <a:pt x="15" y="18"/>
                      <a:pt x="15" y="18"/>
                    </a:cubicBezTo>
                    <a:cubicBezTo>
                      <a:pt x="16" y="18"/>
                      <a:pt x="16" y="18"/>
                      <a:pt x="16" y="19"/>
                    </a:cubicBezTo>
                    <a:cubicBezTo>
                      <a:pt x="16" y="23"/>
                      <a:pt x="16" y="23"/>
                      <a:pt x="16" y="23"/>
                    </a:cubicBezTo>
                    <a:cubicBezTo>
                      <a:pt x="16" y="23"/>
                      <a:pt x="16" y="23"/>
                      <a:pt x="15" y="23"/>
                    </a:cubicBezTo>
                    <a:cubicBezTo>
                      <a:pt x="0" y="23"/>
                      <a:pt x="0" y="23"/>
                      <a:pt x="0"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4" name="Freeform 46"/>
              <p:cNvSpPr>
                <a:spLocks/>
              </p:cNvSpPr>
              <p:nvPr userDrawn="1"/>
            </p:nvSpPr>
            <p:spPr bwMode="auto">
              <a:xfrm>
                <a:off x="6899275" y="6407150"/>
                <a:ext cx="61913" cy="76200"/>
              </a:xfrm>
              <a:custGeom>
                <a:avLst/>
                <a:gdLst>
                  <a:gd name="T0" fmla="*/ 7 w 19"/>
                  <a:gd name="T1" fmla="*/ 23 h 23"/>
                  <a:gd name="T2" fmla="*/ 7 w 19"/>
                  <a:gd name="T3" fmla="*/ 23 h 23"/>
                  <a:gd name="T4" fmla="*/ 6 w 19"/>
                  <a:gd name="T5" fmla="*/ 23 h 23"/>
                  <a:gd name="T6" fmla="*/ 6 w 19"/>
                  <a:gd name="T7" fmla="*/ 23 h 23"/>
                  <a:gd name="T8" fmla="*/ 6 w 19"/>
                  <a:gd name="T9" fmla="*/ 23 h 23"/>
                  <a:gd name="T10" fmla="*/ 6 w 19"/>
                  <a:gd name="T11" fmla="*/ 6 h 23"/>
                  <a:gd name="T12" fmla="*/ 6 w 19"/>
                  <a:gd name="T13" fmla="*/ 5 h 23"/>
                  <a:gd name="T14" fmla="*/ 6 w 19"/>
                  <a:gd name="T15" fmla="*/ 5 h 23"/>
                  <a:gd name="T16" fmla="*/ 1 w 19"/>
                  <a:gd name="T17" fmla="*/ 5 h 23"/>
                  <a:gd name="T18" fmla="*/ 0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0 w 19"/>
                  <a:gd name="T31" fmla="*/ 0 h 23"/>
                  <a:gd name="T32" fmla="*/ 1 w 19"/>
                  <a:gd name="T33" fmla="*/ 0 h 23"/>
                  <a:gd name="T34" fmla="*/ 18 w 19"/>
                  <a:gd name="T35" fmla="*/ 0 h 23"/>
                  <a:gd name="T36" fmla="*/ 18 w 19"/>
                  <a:gd name="T37" fmla="*/ 0 h 23"/>
                  <a:gd name="T38" fmla="*/ 19 w 19"/>
                  <a:gd name="T39" fmla="*/ 0 h 23"/>
                  <a:gd name="T40" fmla="*/ 19 w 19"/>
                  <a:gd name="T41" fmla="*/ 0 h 23"/>
                  <a:gd name="T42" fmla="*/ 19 w 19"/>
                  <a:gd name="T43" fmla="*/ 5 h 23"/>
                  <a:gd name="T44" fmla="*/ 18 w 19"/>
                  <a:gd name="T45" fmla="*/ 5 h 23"/>
                  <a:gd name="T46" fmla="*/ 18 w 19"/>
                  <a:gd name="T47" fmla="*/ 5 h 23"/>
                  <a:gd name="T48" fmla="*/ 18 w 19"/>
                  <a:gd name="T49" fmla="*/ 5 h 23"/>
                  <a:gd name="T50" fmla="*/ 13 w 19"/>
                  <a:gd name="T51" fmla="*/ 5 h 23"/>
                  <a:gd name="T52" fmla="*/ 12 w 19"/>
                  <a:gd name="T53" fmla="*/ 5 h 23"/>
                  <a:gd name="T54" fmla="*/ 12 w 19"/>
                  <a:gd name="T55" fmla="*/ 6 h 23"/>
                  <a:gd name="T56" fmla="*/ 12 w 19"/>
                  <a:gd name="T57" fmla="*/ 6 h 23"/>
                  <a:gd name="T58" fmla="*/ 12 w 19"/>
                  <a:gd name="T59" fmla="*/ 23 h 23"/>
                  <a:gd name="T60" fmla="*/ 12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1" y="5"/>
                      <a:pt x="1" y="5"/>
                      <a:pt x="1"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1" y="0"/>
                      <a:pt x="1" y="0"/>
                      <a:pt x="1" y="0"/>
                    </a:cubicBezTo>
                    <a:cubicBezTo>
                      <a:pt x="18" y="0"/>
                      <a:pt x="18" y="0"/>
                      <a:pt x="18" y="0"/>
                    </a:cubicBezTo>
                    <a:cubicBezTo>
                      <a:pt x="18" y="0"/>
                      <a:pt x="18" y="0"/>
                      <a:pt x="18" y="0"/>
                    </a:cubicBezTo>
                    <a:cubicBezTo>
                      <a:pt x="18" y="0"/>
                      <a:pt x="19" y="0"/>
                      <a:pt x="19" y="0"/>
                    </a:cubicBezTo>
                    <a:cubicBezTo>
                      <a:pt x="19" y="0"/>
                      <a:pt x="19" y="0"/>
                      <a:pt x="19" y="0"/>
                    </a:cubicBezTo>
                    <a:cubicBezTo>
                      <a:pt x="19" y="5"/>
                      <a:pt x="19" y="5"/>
                      <a:pt x="19" y="5"/>
                    </a:cubicBezTo>
                    <a:cubicBezTo>
                      <a:pt x="19" y="5"/>
                      <a:pt x="19" y="5"/>
                      <a:pt x="18" y="5"/>
                    </a:cubicBezTo>
                    <a:cubicBezTo>
                      <a:pt x="18" y="5"/>
                      <a:pt x="18" y="5"/>
                      <a:pt x="18" y="5"/>
                    </a:cubicBezTo>
                    <a:cubicBezTo>
                      <a:pt x="18" y="5"/>
                      <a:pt x="18" y="5"/>
                      <a:pt x="18" y="5"/>
                    </a:cubicBezTo>
                    <a:cubicBezTo>
                      <a:pt x="13" y="5"/>
                      <a:pt x="13" y="5"/>
                      <a:pt x="13" y="5"/>
                    </a:cubicBezTo>
                    <a:cubicBezTo>
                      <a:pt x="13"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2" y="23"/>
                      <a:pt x="12" y="23"/>
                    </a:cubicBezTo>
                    <a:lnTo>
                      <a:pt x="7"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grpSp>
          <p:nvGrpSpPr>
            <p:cNvPr id="33" name="Gruppe 32"/>
            <p:cNvGrpSpPr/>
            <p:nvPr userDrawn="1"/>
          </p:nvGrpSpPr>
          <p:grpSpPr>
            <a:xfrm>
              <a:off x="5880100" y="5659438"/>
              <a:ext cx="511175" cy="544512"/>
              <a:chOff x="5880100" y="5659438"/>
              <a:chExt cx="511175" cy="544512"/>
            </a:xfrm>
            <a:grpFill/>
          </p:grpSpPr>
          <p:sp>
            <p:nvSpPr>
              <p:cNvPr id="34" name="Freeform 47"/>
              <p:cNvSpPr>
                <a:spLocks/>
              </p:cNvSpPr>
              <p:nvPr userDrawn="1"/>
            </p:nvSpPr>
            <p:spPr bwMode="auto">
              <a:xfrm>
                <a:off x="6143625" y="5678488"/>
                <a:ext cx="247650" cy="496887"/>
              </a:xfrm>
              <a:custGeom>
                <a:avLst/>
                <a:gdLst>
                  <a:gd name="T0" fmla="*/ 76 w 76"/>
                  <a:gd name="T1" fmla="*/ 123 h 151"/>
                  <a:gd name="T2" fmla="*/ 60 w 76"/>
                  <a:gd name="T3" fmla="*/ 115 h 151"/>
                  <a:gd name="T4" fmla="*/ 45 w 76"/>
                  <a:gd name="T5" fmla="*/ 52 h 151"/>
                  <a:gd name="T6" fmla="*/ 53 w 76"/>
                  <a:gd name="T7" fmla="*/ 0 h 151"/>
                  <a:gd name="T8" fmla="*/ 53 w 76"/>
                  <a:gd name="T9" fmla="*/ 0 h 151"/>
                  <a:gd name="T10" fmla="*/ 30 w 76"/>
                  <a:gd name="T11" fmla="*/ 57 h 151"/>
                  <a:gd name="T12" fmla="*/ 44 w 76"/>
                  <a:gd name="T13" fmla="*/ 151 h 151"/>
                  <a:gd name="T14" fmla="*/ 76 w 76"/>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151">
                    <a:moveTo>
                      <a:pt x="76" y="123"/>
                    </a:moveTo>
                    <a:cubicBezTo>
                      <a:pt x="72" y="121"/>
                      <a:pt x="68" y="119"/>
                      <a:pt x="60" y="115"/>
                    </a:cubicBezTo>
                    <a:cubicBezTo>
                      <a:pt x="40" y="103"/>
                      <a:pt x="34" y="84"/>
                      <a:pt x="45" y="52"/>
                    </a:cubicBezTo>
                    <a:cubicBezTo>
                      <a:pt x="52" y="33"/>
                      <a:pt x="55" y="17"/>
                      <a:pt x="53" y="0"/>
                    </a:cubicBezTo>
                    <a:cubicBezTo>
                      <a:pt x="53" y="0"/>
                      <a:pt x="53" y="0"/>
                      <a:pt x="53" y="0"/>
                    </a:cubicBezTo>
                    <a:cubicBezTo>
                      <a:pt x="52" y="21"/>
                      <a:pt x="44" y="34"/>
                      <a:pt x="30" y="57"/>
                    </a:cubicBezTo>
                    <a:cubicBezTo>
                      <a:pt x="0" y="105"/>
                      <a:pt x="30" y="140"/>
                      <a:pt x="44" y="151"/>
                    </a:cubicBezTo>
                    <a:cubicBezTo>
                      <a:pt x="57" y="144"/>
                      <a:pt x="68" y="135"/>
                      <a:pt x="76" y="1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5" name="Freeform 48"/>
              <p:cNvSpPr>
                <a:spLocks/>
              </p:cNvSpPr>
              <p:nvPr userDrawn="1"/>
            </p:nvSpPr>
            <p:spPr bwMode="auto">
              <a:xfrm>
                <a:off x="5997575" y="5665788"/>
                <a:ext cx="301625" cy="538162"/>
              </a:xfrm>
              <a:custGeom>
                <a:avLst/>
                <a:gdLst>
                  <a:gd name="T0" fmla="*/ 61 w 93"/>
                  <a:gd name="T1" fmla="*/ 59 h 164"/>
                  <a:gd name="T2" fmla="*/ 93 w 93"/>
                  <a:gd name="T3" fmla="*/ 1 h 164"/>
                  <a:gd name="T4" fmla="*/ 92 w 93"/>
                  <a:gd name="T5" fmla="*/ 0 h 164"/>
                  <a:gd name="T6" fmla="*/ 38 w 93"/>
                  <a:gd name="T7" fmla="*/ 58 h 164"/>
                  <a:gd name="T8" fmla="*/ 11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1" y="19"/>
                      <a:pt x="93" y="1"/>
                    </a:cubicBezTo>
                    <a:cubicBezTo>
                      <a:pt x="93" y="0"/>
                      <a:pt x="92" y="0"/>
                      <a:pt x="92" y="0"/>
                    </a:cubicBezTo>
                    <a:cubicBezTo>
                      <a:pt x="87" y="23"/>
                      <a:pt x="73" y="34"/>
                      <a:pt x="38" y="58"/>
                    </a:cubicBezTo>
                    <a:cubicBezTo>
                      <a:pt x="0" y="83"/>
                      <a:pt x="2" y="127"/>
                      <a:pt x="11" y="154"/>
                    </a:cubicBezTo>
                    <a:cubicBezTo>
                      <a:pt x="23" y="160"/>
                      <a:pt x="36" y="164"/>
                      <a:pt x="51" y="164"/>
                    </a:cubicBezTo>
                    <a:cubicBezTo>
                      <a:pt x="54" y="164"/>
                      <a:pt x="57" y="164"/>
                      <a:pt x="60" y="163"/>
                    </a:cubicBezTo>
                    <a:cubicBezTo>
                      <a:pt x="32" y="122"/>
                      <a:pt x="34" y="90"/>
                      <a:pt x="61"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6" name="Freeform 49"/>
              <p:cNvSpPr>
                <a:spLocks/>
              </p:cNvSpPr>
              <p:nvPr userDrawn="1"/>
            </p:nvSpPr>
            <p:spPr bwMode="auto">
              <a:xfrm>
                <a:off x="5880100" y="5659438"/>
                <a:ext cx="403225" cy="436562"/>
              </a:xfrm>
              <a:custGeom>
                <a:avLst/>
                <a:gdLst>
                  <a:gd name="T0" fmla="*/ 83 w 124"/>
                  <a:gd name="T1" fmla="*/ 41 h 133"/>
                  <a:gd name="T2" fmla="*/ 124 w 124"/>
                  <a:gd name="T3" fmla="*/ 0 h 133"/>
                  <a:gd name="T4" fmla="*/ 123 w 124"/>
                  <a:gd name="T5" fmla="*/ 0 h 133"/>
                  <a:gd name="T6" fmla="*/ 52 w 124"/>
                  <a:gd name="T7" fmla="*/ 32 h 133"/>
                  <a:gd name="T8" fmla="*/ 1 w 124"/>
                  <a:gd name="T9" fmla="*/ 64 h 133"/>
                  <a:gd name="T10" fmla="*/ 0 w 124"/>
                  <a:gd name="T11" fmla="*/ 79 h 133"/>
                  <a:gd name="T12" fmla="*/ 19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8" y="30"/>
                      <a:pt x="120" y="13"/>
                      <a:pt x="124" y="0"/>
                    </a:cubicBezTo>
                    <a:cubicBezTo>
                      <a:pt x="123" y="0"/>
                      <a:pt x="123" y="0"/>
                      <a:pt x="123" y="0"/>
                    </a:cubicBezTo>
                    <a:cubicBezTo>
                      <a:pt x="112" y="23"/>
                      <a:pt x="90" y="27"/>
                      <a:pt x="52" y="32"/>
                    </a:cubicBezTo>
                    <a:cubicBezTo>
                      <a:pt x="29" y="35"/>
                      <a:pt x="12" y="48"/>
                      <a:pt x="1" y="64"/>
                    </a:cubicBezTo>
                    <a:cubicBezTo>
                      <a:pt x="0" y="69"/>
                      <a:pt x="0" y="74"/>
                      <a:pt x="0" y="79"/>
                    </a:cubicBezTo>
                    <a:cubicBezTo>
                      <a:pt x="0" y="99"/>
                      <a:pt x="7" y="118"/>
                      <a:pt x="19" y="133"/>
                    </a:cubicBezTo>
                    <a:cubicBezTo>
                      <a:pt x="18" y="68"/>
                      <a:pt x="52" y="54"/>
                      <a:pt x="83"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grpSp>
      <p:sp>
        <p:nvSpPr>
          <p:cNvPr id="4" name="Pladsholder til tekst 3"/>
          <p:cNvSpPr>
            <a:spLocks noGrp="1"/>
          </p:cNvSpPr>
          <p:nvPr>
            <p:ph type="body" sz="quarter" idx="12" hasCustomPrompt="1"/>
          </p:nvPr>
        </p:nvSpPr>
        <p:spPr>
          <a:xfrm>
            <a:off x="766763" y="2205038"/>
            <a:ext cx="4458495" cy="3600491"/>
          </a:xfrm>
        </p:spPr>
        <p:txBody>
          <a:bodyPr/>
          <a:lstStyle>
            <a:lvl1pPr marL="285750" indent="-285750">
              <a:buFontTx/>
              <a:buBlip>
                <a:blip r:embed="rId2"/>
              </a:buBlip>
              <a:defRPr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a-DK" dirty="0" err="1"/>
              <a:t>Insert</a:t>
            </a:r>
            <a:r>
              <a:rPr lang="da-DK" dirty="0"/>
              <a:t> </a:t>
            </a:r>
            <a:r>
              <a:rPr lang="da-DK" dirty="0" err="1"/>
              <a:t>bullets</a:t>
            </a:r>
            <a:endParaRPr lang="da-DK" dirty="0"/>
          </a:p>
        </p:txBody>
      </p:sp>
      <p:sp>
        <p:nvSpPr>
          <p:cNvPr id="75" name="Picture Placeholder 4"/>
          <p:cNvSpPr>
            <a:spLocks noGrp="1"/>
          </p:cNvSpPr>
          <p:nvPr>
            <p:ph type="pic" sz="quarter" idx="11" hasCustomPrompt="1"/>
          </p:nvPr>
        </p:nvSpPr>
        <p:spPr>
          <a:xfrm>
            <a:off x="5270500" y="0"/>
            <a:ext cx="6921500"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56" name="Pladsholder til tekst 6"/>
          <p:cNvSpPr>
            <a:spLocks noGrp="1"/>
          </p:cNvSpPr>
          <p:nvPr>
            <p:ph type="body" sz="quarter" idx="13" hasCustomPrompt="1"/>
          </p:nvPr>
        </p:nvSpPr>
        <p:spPr>
          <a:xfrm>
            <a:off x="3071813" y="6363837"/>
            <a:ext cx="1819117" cy="282204"/>
          </a:xfrm>
        </p:spPr>
        <p:txBody>
          <a:bodyPr tIns="0">
            <a:noAutofit/>
          </a:bodyPr>
          <a:lstStyle>
            <a:lvl1pPr marL="0" indent="0">
              <a:lnSpc>
                <a:spcPct val="100000"/>
              </a:lnSpc>
              <a:buNone/>
              <a:defRPr sz="600" b="1" spc="170" baseline="0">
                <a:solidFill>
                  <a:schemeClr val="bg1"/>
                </a:solidFill>
                <a:latin typeface="+mn-lt"/>
              </a:defRPr>
            </a:lvl1pPr>
          </a:lstStyle>
          <a:p>
            <a:pPr lvl="0"/>
            <a:r>
              <a:rPr lang="da-DK" dirty="0"/>
              <a:t>INSERT POWERPOINT- OR NAME OF DEPARTMENT</a:t>
            </a:r>
          </a:p>
        </p:txBody>
      </p:sp>
      <p:pic>
        <p:nvPicPr>
          <p:cNvPr id="55" name="Billede 5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27148" y="6338917"/>
            <a:ext cx="1002541" cy="265095"/>
          </a:xfrm>
          <a:prstGeom prst="rect">
            <a:avLst/>
          </a:prstGeom>
        </p:spPr>
      </p:pic>
    </p:spTree>
    <p:extLst>
      <p:ext uri="{BB962C8B-B14F-4D97-AF65-F5344CB8AC3E}">
        <p14:creationId xmlns:p14="http://schemas.microsoft.com/office/powerpoint/2010/main" val="7359317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3.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em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1" name="Text Placeholder 10"/>
          <p:cNvSpPr>
            <a:spLocks noGrp="1"/>
          </p:cNvSpPr>
          <p:nvPr>
            <p:ph type="body" idx="1"/>
          </p:nvPr>
        </p:nvSpPr>
        <p:spPr>
          <a:xfrm>
            <a:off x="766763" y="2215710"/>
            <a:ext cx="6298513" cy="3559735"/>
          </a:xfrm>
          <a:prstGeom prst="rect">
            <a:avLst/>
          </a:prstGeom>
        </p:spPr>
        <p:txBody>
          <a:bodyPr vert="horz" lIns="0" tIns="45720" rIns="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82" name="Заголовок 1"/>
          <p:cNvSpPr txBox="1">
            <a:spLocks/>
          </p:cNvSpPr>
          <p:nvPr userDrawn="1"/>
        </p:nvSpPr>
        <p:spPr>
          <a:xfrm>
            <a:off x="10207074" y="6364107"/>
            <a:ext cx="1413426" cy="282928"/>
          </a:xfrm>
          <a:prstGeom prst="rect">
            <a:avLst/>
          </a:prstGeom>
          <a:effectLst/>
        </p:spPr>
        <p:txBody>
          <a:bodyPr vert="horz" lIns="0" tIns="0" rIns="0" bIns="0" rtlCol="0" anchor="t" anchorCtr="0">
            <a:noAutofit/>
          </a:bodyPr>
          <a:lstStyle>
            <a:lvl1pPr algn="l" defTabSz="914318" rtl="0" eaLnBrk="1" latinLnBrk="0" hangingPunct="1">
              <a:lnSpc>
                <a:spcPct val="100000"/>
              </a:lnSpc>
              <a:spcBef>
                <a:spcPct val="0"/>
              </a:spcBef>
              <a:buNone/>
              <a:defRPr sz="3600" b="1" kern="1200" spc="300" baseline="0">
                <a:solidFill>
                  <a:schemeClr val="tx1"/>
                </a:solidFill>
                <a:latin typeface="Barlow" panose="00000500000000000000" pitchFamily="2" charset="0"/>
                <a:ea typeface="+mj-ea"/>
                <a:cs typeface="+mj-cs"/>
              </a:defRPr>
            </a:lvl1pPr>
          </a:lstStyle>
          <a:p>
            <a:pPr algn="r"/>
            <a:r>
              <a:rPr lang="en-US" sz="600" b="1" spc="200" baseline="0" dirty="0">
                <a:latin typeface="+mn-lt"/>
              </a:rPr>
              <a:t>PAGE</a:t>
            </a:r>
          </a:p>
          <a:p>
            <a:pPr algn="r"/>
            <a:fld id="{B7B554CF-BBF7-4941-9FD0-458D21B824E3}" type="slidenum">
              <a:rPr lang="en-US" sz="600" b="1" spc="200" baseline="0" smtClean="0">
                <a:latin typeface="+mn-lt"/>
              </a:rPr>
              <a:t>‹#›</a:t>
            </a:fld>
            <a:endParaRPr lang="en-US" sz="600" b="1" spc="200" baseline="0" dirty="0">
              <a:latin typeface="+mn-lt"/>
            </a:endParaRPr>
          </a:p>
        </p:txBody>
      </p:sp>
      <p:pic>
        <p:nvPicPr>
          <p:cNvPr id="2" name="Billede 1"/>
          <p:cNvPicPr>
            <a:picLocks noChangeAspect="1"/>
          </p:cNvPicPr>
          <p:nvPr userDrawn="1"/>
        </p:nvPicPr>
        <p:blipFill>
          <a:blip r:embed="rId14" cstate="hqprint">
            <a:extLst>
              <a:ext uri="{28A0092B-C50C-407E-A947-70E740481C1C}">
                <a14:useLocalDpi xmlns:a14="http://schemas.microsoft.com/office/drawing/2010/main" val="0"/>
              </a:ext>
            </a:extLst>
          </a:blip>
          <a:stretch>
            <a:fillRect/>
          </a:stretch>
        </p:blipFill>
        <p:spPr>
          <a:xfrm>
            <a:off x="327147" y="6338917"/>
            <a:ext cx="1002543" cy="265095"/>
          </a:xfrm>
          <a:prstGeom prst="rect">
            <a:avLst/>
          </a:prstGeom>
        </p:spPr>
      </p:pic>
    </p:spTree>
    <p:extLst>
      <p:ext uri="{BB962C8B-B14F-4D97-AF65-F5344CB8AC3E}">
        <p14:creationId xmlns:p14="http://schemas.microsoft.com/office/powerpoint/2010/main" val="1377184672"/>
      </p:ext>
    </p:extLst>
  </p:cSld>
  <p:clrMap bg1="lt1" tx1="dk1" bg2="lt2" tx2="dk2" accent1="accent1" accent2="accent2" accent3="accent3" accent4="accent4" accent5="accent5" accent6="accent6" hlink="hlink" folHlink="folHlink"/>
  <p:sldLayoutIdLst>
    <p:sldLayoutId id="2147484056" r:id="rId1"/>
    <p:sldLayoutId id="2147484019" r:id="rId2"/>
    <p:sldLayoutId id="2147484053" r:id="rId3"/>
    <p:sldLayoutId id="2147484008" r:id="rId4"/>
    <p:sldLayoutId id="2147484022" r:id="rId5"/>
    <p:sldLayoutId id="2147484011" r:id="rId6"/>
    <p:sldLayoutId id="2147484014" r:id="rId7"/>
    <p:sldLayoutId id="2147484020" r:id="rId8"/>
    <p:sldLayoutId id="2147484051" r:id="rId9"/>
    <p:sldLayoutId id="2147484032" r:id="rId10"/>
    <p:sldLayoutId id="2147484057" r:id="rId11"/>
    <p:sldLayoutId id="2147484058" r:id="rId12"/>
  </p:sldLayoutIdLst>
  <p:hf hdr="0" ftr="0" dt="0"/>
  <p:txStyles>
    <p:titleStyle>
      <a:lvl1pPr algn="l" defTabSz="914318" rtl="0" eaLnBrk="1" latinLnBrk="0" hangingPunct="1">
        <a:lnSpc>
          <a:spcPct val="100000"/>
        </a:lnSpc>
        <a:spcBef>
          <a:spcPct val="0"/>
        </a:spcBef>
        <a:buNone/>
        <a:defRPr sz="3600" b="1" kern="1200" spc="300" baseline="0">
          <a:solidFill>
            <a:schemeClr val="tx1"/>
          </a:solidFill>
          <a:latin typeface="Barlow" panose="00000500000000000000" pitchFamily="2" charset="0"/>
          <a:ea typeface="+mj-ea"/>
          <a:cs typeface="+mj-cs"/>
        </a:defRPr>
      </a:lvl1pPr>
    </p:titleStyle>
    <p:bodyStyle>
      <a:lvl1pPr marL="285750" indent="-285750" algn="l" defTabSz="914318" rtl="0" eaLnBrk="1" latinLnBrk="0" hangingPunct="1">
        <a:lnSpc>
          <a:spcPct val="120000"/>
        </a:lnSpc>
        <a:spcBef>
          <a:spcPts val="1000"/>
        </a:spcBef>
        <a:buFontTx/>
        <a:buBlip>
          <a:blip r:embed="rId15"/>
        </a:buBlip>
        <a:defRPr sz="1600" kern="1200" spc="0">
          <a:solidFill>
            <a:schemeClr val="tx1"/>
          </a:solidFill>
          <a:latin typeface="+mn-lt"/>
          <a:ea typeface="+mn-ea"/>
          <a:cs typeface="+mn-cs"/>
        </a:defRPr>
      </a:lvl1pPr>
      <a:lvl2pPr marL="623888" indent="-285750" algn="l" defTabSz="914318" rtl="0" eaLnBrk="1" latinLnBrk="0" hangingPunct="1">
        <a:lnSpc>
          <a:spcPct val="120000"/>
        </a:lnSpc>
        <a:spcBef>
          <a:spcPts val="499"/>
        </a:spcBef>
        <a:buFontTx/>
        <a:buBlip>
          <a:blip r:embed="rId15"/>
        </a:buBlip>
        <a:defRPr sz="1400" kern="1200">
          <a:solidFill>
            <a:schemeClr val="tx1"/>
          </a:solidFill>
          <a:latin typeface="+mn-lt"/>
          <a:ea typeface="+mn-ea"/>
          <a:cs typeface="+mn-cs"/>
        </a:defRPr>
      </a:lvl2pPr>
      <a:lvl3pPr marL="806450" indent="-171450" algn="l" defTabSz="914318" rtl="0" eaLnBrk="1" latinLnBrk="0" hangingPunct="1">
        <a:lnSpc>
          <a:spcPct val="120000"/>
        </a:lnSpc>
        <a:spcBef>
          <a:spcPts val="499"/>
        </a:spcBef>
        <a:buFontTx/>
        <a:buBlip>
          <a:blip r:embed="rId16"/>
        </a:buBlip>
        <a:tabLst>
          <a:tab pos="898525" algn="l"/>
        </a:tabLst>
        <a:defRPr sz="1200" kern="1200">
          <a:solidFill>
            <a:schemeClr val="tx1"/>
          </a:solidFill>
          <a:latin typeface="+mn-lt"/>
          <a:ea typeface="+mn-ea"/>
          <a:cs typeface="+mn-cs"/>
        </a:defRPr>
      </a:lvl3pPr>
      <a:lvl4pPr marL="1071563" indent="-171450" algn="l" defTabSz="914318" rtl="0" eaLnBrk="1" latinLnBrk="0" hangingPunct="1">
        <a:lnSpc>
          <a:spcPct val="120000"/>
        </a:lnSpc>
        <a:spcBef>
          <a:spcPts val="499"/>
        </a:spcBef>
        <a:buFontTx/>
        <a:buBlip>
          <a:blip r:embed="rId16"/>
        </a:buBlip>
        <a:defRPr sz="1000" kern="1200">
          <a:solidFill>
            <a:schemeClr val="tx1">
              <a:alpha val="70000"/>
            </a:schemeClr>
          </a:solidFill>
          <a:latin typeface="+mn-lt"/>
          <a:ea typeface="+mn-ea"/>
          <a:cs typeface="+mn-cs"/>
        </a:defRPr>
      </a:lvl4pPr>
      <a:lvl5pPr marL="1071563" indent="-171450" algn="l" defTabSz="914318" rtl="0" eaLnBrk="1" latinLnBrk="0" hangingPunct="1">
        <a:lnSpc>
          <a:spcPct val="120000"/>
        </a:lnSpc>
        <a:spcBef>
          <a:spcPts val="499"/>
        </a:spcBef>
        <a:buFontTx/>
        <a:buBlip>
          <a:blip r:embed="rId16"/>
        </a:buBlip>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18" rtl="0" eaLnBrk="1" latinLnBrk="0" hangingPunct="1">
        <a:defRPr sz="1800" kern="1200">
          <a:solidFill>
            <a:schemeClr val="tx1"/>
          </a:solidFill>
          <a:latin typeface="+mn-lt"/>
          <a:ea typeface="+mn-ea"/>
          <a:cs typeface="+mn-cs"/>
        </a:defRPr>
      </a:lvl1pPr>
      <a:lvl2pPr marL="457159" algn="l" defTabSz="914318" rtl="0" eaLnBrk="1" latinLnBrk="0" hangingPunct="1">
        <a:defRPr sz="1800" kern="1200">
          <a:solidFill>
            <a:schemeClr val="tx1"/>
          </a:solidFill>
          <a:latin typeface="+mn-lt"/>
          <a:ea typeface="+mn-ea"/>
          <a:cs typeface="+mn-cs"/>
        </a:defRPr>
      </a:lvl2pPr>
      <a:lvl3pPr marL="914318" algn="l" defTabSz="914318" rtl="0" eaLnBrk="1" latinLnBrk="0" hangingPunct="1">
        <a:defRPr sz="1800" kern="1200">
          <a:solidFill>
            <a:schemeClr val="tx1"/>
          </a:solidFill>
          <a:latin typeface="+mn-lt"/>
          <a:ea typeface="+mn-ea"/>
          <a:cs typeface="+mn-cs"/>
        </a:defRPr>
      </a:lvl3pPr>
      <a:lvl4pPr marL="1371478" algn="l" defTabSz="914318" rtl="0" eaLnBrk="1" latinLnBrk="0" hangingPunct="1">
        <a:defRPr sz="1800" kern="1200">
          <a:solidFill>
            <a:schemeClr val="tx1"/>
          </a:solidFill>
          <a:latin typeface="+mn-lt"/>
          <a:ea typeface="+mn-ea"/>
          <a:cs typeface="+mn-cs"/>
        </a:defRPr>
      </a:lvl4pPr>
      <a:lvl5pPr marL="1828636" algn="l" defTabSz="914318" rtl="0" eaLnBrk="1" latinLnBrk="0" hangingPunct="1">
        <a:defRPr sz="1800" kern="1200">
          <a:solidFill>
            <a:schemeClr val="tx1"/>
          </a:solidFill>
          <a:latin typeface="+mn-lt"/>
          <a:ea typeface="+mn-ea"/>
          <a:cs typeface="+mn-cs"/>
        </a:defRPr>
      </a:lvl5pPr>
      <a:lvl6pPr marL="2285794" algn="l" defTabSz="914318" rtl="0" eaLnBrk="1" latinLnBrk="0" hangingPunct="1">
        <a:defRPr sz="1800" kern="1200">
          <a:solidFill>
            <a:schemeClr val="tx1"/>
          </a:solidFill>
          <a:latin typeface="+mn-lt"/>
          <a:ea typeface="+mn-ea"/>
          <a:cs typeface="+mn-cs"/>
        </a:defRPr>
      </a:lvl6pPr>
      <a:lvl7pPr marL="2742953" algn="l" defTabSz="914318" rtl="0" eaLnBrk="1" latinLnBrk="0" hangingPunct="1">
        <a:defRPr sz="1800" kern="1200">
          <a:solidFill>
            <a:schemeClr val="tx1"/>
          </a:solidFill>
          <a:latin typeface="+mn-lt"/>
          <a:ea typeface="+mn-ea"/>
          <a:cs typeface="+mn-cs"/>
        </a:defRPr>
      </a:lvl7pPr>
      <a:lvl8pPr marL="3200112" algn="l" defTabSz="914318" rtl="0" eaLnBrk="1" latinLnBrk="0" hangingPunct="1">
        <a:defRPr sz="1800" kern="1200">
          <a:solidFill>
            <a:schemeClr val="tx1"/>
          </a:solidFill>
          <a:latin typeface="+mn-lt"/>
          <a:ea typeface="+mn-ea"/>
          <a:cs typeface="+mn-cs"/>
        </a:defRPr>
      </a:lvl8pPr>
      <a:lvl9pPr marL="3657271" algn="l" defTabSz="914318"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0" pos="1935" userDrawn="1">
          <p15:clr>
            <a:srgbClr val="F26B43"/>
          </p15:clr>
        </p15:guide>
        <p15:guide id="1" orient="horz" pos="1389" userDrawn="1">
          <p15:clr>
            <a:srgbClr val="F26B43"/>
          </p15:clr>
        </p15:guide>
        <p15:guide id="28" pos="483" userDrawn="1">
          <p15:clr>
            <a:srgbClr val="F26B43"/>
          </p15:clr>
        </p15:guide>
        <p15:guide id="29" pos="7320" userDrawn="1">
          <p15:clr>
            <a:srgbClr val="F26B43"/>
          </p15:clr>
        </p15:guide>
        <p15:guide id="48" pos="1141" userDrawn="1">
          <p15:clr>
            <a:srgbClr val="F26B43"/>
          </p15:clr>
        </p15:guide>
        <p15:guide id="51" orient="horz" pos="414" userDrawn="1">
          <p15:clr>
            <a:srgbClr val="F26B43"/>
          </p15:clr>
        </p15:guide>
        <p15:guide id="52" pos="4339" userDrawn="1">
          <p15:clr>
            <a:srgbClr val="F26B43"/>
          </p15:clr>
        </p15:guide>
        <p15:guide id="53" pos="4679"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2.xml"/><Relationship Id="rId5" Type="http://schemas.openxmlformats.org/officeDocument/2006/relationships/image" Target="../media/image31.emf"/><Relationship Id="rId4" Type="http://schemas.openxmlformats.org/officeDocument/2006/relationships/image" Target="../media/image30.png"/></Relationships>
</file>

<file path=ppt/slides/_rels/slide2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11.xml"/><Relationship Id="rId4" Type="http://schemas.openxmlformats.org/officeDocument/2006/relationships/comments" Target="../comments/comment1.xml"/></Relationships>
</file>

<file path=ppt/slides/_rels/slide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ladsholder til billede 9"/>
          <p:cNvPicPr>
            <a:picLocks noGrp="1" noChangeAspect="1"/>
          </p:cNvPicPr>
          <p:nvPr>
            <p:ph type="pic" sz="quarter" idx="11"/>
          </p:nvPr>
        </p:nvPicPr>
        <p:blipFill rotWithShape="1">
          <a:blip r:embed="rId3">
            <a:extLst>
              <a:ext uri="{28A0092B-C50C-407E-A947-70E740481C1C}">
                <a14:useLocalDpi xmlns:a14="http://schemas.microsoft.com/office/drawing/2010/main" val="0"/>
              </a:ext>
            </a:extLst>
          </a:blip>
          <a:srcRect t="16359" b="1684"/>
          <a:stretch/>
        </p:blipFill>
        <p:spPr/>
      </p:pic>
      <p:sp>
        <p:nvSpPr>
          <p:cNvPr id="4" name="Titel 3"/>
          <p:cNvSpPr>
            <a:spLocks noGrp="1"/>
          </p:cNvSpPr>
          <p:nvPr>
            <p:ph type="title"/>
          </p:nvPr>
        </p:nvSpPr>
        <p:spPr/>
        <p:txBody>
          <a:bodyPr/>
          <a:lstStyle/>
          <a:p>
            <a:r>
              <a:rPr lang="da-DK" dirty="0">
                <a:latin typeface="+mn-lt"/>
              </a:rPr>
              <a:t>Pipeline and Parallel </a:t>
            </a:r>
            <a:r>
              <a:rPr lang="da-DK" dirty="0" err="1">
                <a:latin typeface="+mn-lt"/>
              </a:rPr>
              <a:t>Proccessing</a:t>
            </a:r>
            <a:endParaRPr lang="da-DK" b="0" dirty="0">
              <a:latin typeface="+mn-lt"/>
            </a:endParaRPr>
          </a:p>
        </p:txBody>
      </p:sp>
      <p:sp>
        <p:nvSpPr>
          <p:cNvPr id="7" name="Pladsholder til tekst 6"/>
          <p:cNvSpPr>
            <a:spLocks noGrp="1"/>
          </p:cNvSpPr>
          <p:nvPr>
            <p:ph type="body" sz="quarter" idx="12"/>
          </p:nvPr>
        </p:nvSpPr>
        <p:spPr/>
        <p:txBody>
          <a:bodyPr/>
          <a:lstStyle/>
          <a:p>
            <a:r>
              <a:rPr lang="da-DK" dirty="0">
                <a:latin typeface="+mn-lt"/>
              </a:rPr>
              <a:t>Peyman Pahlevani</a:t>
            </a:r>
          </a:p>
        </p:txBody>
      </p:sp>
      <p:pic>
        <p:nvPicPr>
          <p:cNvPr id="2" name="Billed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32290" y="5768340"/>
            <a:ext cx="683837" cy="800590"/>
          </a:xfrm>
          <a:prstGeom prst="rect">
            <a:avLst/>
          </a:prstGeom>
        </p:spPr>
      </p:pic>
    </p:spTree>
    <p:extLst>
      <p:ext uri="{BB962C8B-B14F-4D97-AF65-F5344CB8AC3E}">
        <p14:creationId xmlns:p14="http://schemas.microsoft.com/office/powerpoint/2010/main" val="22906726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8066" name="Picture 2" descr="Multiple instruction, multiple data - Wikipedia">
            <a:extLst>
              <a:ext uri="{FF2B5EF4-FFF2-40B4-BE49-F238E27FC236}">
                <a16:creationId xmlns:a16="http://schemas.microsoft.com/office/drawing/2014/main" id="{29D55CC4-DD3E-46D6-B503-25F8D5A631A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01380" y="1268760"/>
            <a:ext cx="5589240" cy="55892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17445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ext Box 2">
            <a:extLst>
              <a:ext uri="{FF2B5EF4-FFF2-40B4-BE49-F238E27FC236}">
                <a16:creationId xmlns:a16="http://schemas.microsoft.com/office/drawing/2014/main" id="{7BFE004F-D806-451F-A42A-DB070A6F8F9C}"/>
              </a:ext>
            </a:extLst>
          </p:cNvPr>
          <p:cNvSpPr txBox="1">
            <a:spLocks noChangeArrowheads="1"/>
          </p:cNvSpPr>
          <p:nvPr/>
        </p:nvSpPr>
        <p:spPr bwMode="auto">
          <a:xfrm>
            <a:off x="2063750" y="188914"/>
            <a:ext cx="74168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anose="020B0604030504040204" pitchFamily="34" charset="0"/>
                <a:cs typeface="Arial" panose="020B0604020202020204" pitchFamily="34" charset="0"/>
              </a:defRPr>
            </a:lvl1pPr>
            <a:lvl2pPr marL="742950" indent="-285750" eaLnBrk="0" hangingPunct="0">
              <a:defRPr>
                <a:solidFill>
                  <a:schemeClr val="tx1"/>
                </a:solidFill>
                <a:latin typeface="Verdana" panose="020B0604030504040204" pitchFamily="34" charset="0"/>
                <a:cs typeface="Arial" panose="020B0604020202020204" pitchFamily="34" charset="0"/>
              </a:defRPr>
            </a:lvl2pPr>
            <a:lvl3pPr marL="1143000" indent="-228600" eaLnBrk="0" hangingPunct="0">
              <a:defRPr>
                <a:solidFill>
                  <a:schemeClr val="tx1"/>
                </a:solidFill>
                <a:latin typeface="Verdana" panose="020B0604030504040204" pitchFamily="34" charset="0"/>
                <a:cs typeface="Arial" panose="020B0604020202020204" pitchFamily="34" charset="0"/>
              </a:defRPr>
            </a:lvl3pPr>
            <a:lvl4pPr marL="1600200" indent="-228600" eaLnBrk="0" hangingPunct="0">
              <a:defRPr>
                <a:solidFill>
                  <a:schemeClr val="tx1"/>
                </a:solidFill>
                <a:latin typeface="Verdana" panose="020B0604030504040204" pitchFamily="34" charset="0"/>
                <a:cs typeface="Arial" panose="020B0604020202020204" pitchFamily="34" charset="0"/>
              </a:defRPr>
            </a:lvl4pPr>
            <a:lvl5pPr marL="2057400" indent="-228600" eaLnBrk="0" hangingPunct="0">
              <a:defRPr>
                <a:solidFill>
                  <a:schemeClr val="tx1"/>
                </a:solidFill>
                <a:latin typeface="Verdana" panose="020B0604030504040204" pitchFamily="34" charset="0"/>
                <a:cs typeface="Arial" panose="020B0604020202020204" pitchFamily="34" charset="0"/>
              </a:defRPr>
            </a:lvl5pPr>
            <a:lvl6pPr marL="2514600" indent="-228600" rtl="1"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rtl="1"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rtl="1"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rtl="1"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pPr rtl="0" eaLnBrk="1" hangingPunct="1"/>
            <a:r>
              <a:rPr lang="en-US" altLang="en-US" sz="2000" b="1" u="sng" dirty="0">
                <a:solidFill>
                  <a:srgbClr val="000000"/>
                </a:solidFill>
              </a:rPr>
              <a:t>PIPELINING</a:t>
            </a:r>
          </a:p>
        </p:txBody>
      </p:sp>
      <p:sp>
        <p:nvSpPr>
          <p:cNvPr id="22531" name="Text Box 5">
            <a:extLst>
              <a:ext uri="{FF2B5EF4-FFF2-40B4-BE49-F238E27FC236}">
                <a16:creationId xmlns:a16="http://schemas.microsoft.com/office/drawing/2014/main" id="{59113E08-E3BD-4A0F-B189-0238AC2EB333}"/>
              </a:ext>
            </a:extLst>
          </p:cNvPr>
          <p:cNvSpPr txBox="1">
            <a:spLocks noChangeArrowheads="1"/>
          </p:cNvSpPr>
          <p:nvPr/>
        </p:nvSpPr>
        <p:spPr bwMode="auto">
          <a:xfrm>
            <a:off x="2208213" y="1563689"/>
            <a:ext cx="8064500" cy="119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anose="020B0604030504040204" pitchFamily="34" charset="0"/>
                <a:cs typeface="Arial" panose="020B0604020202020204" pitchFamily="34" charset="0"/>
              </a:defRPr>
            </a:lvl1pPr>
            <a:lvl2pPr marL="742950" indent="-285750" eaLnBrk="0" hangingPunct="0">
              <a:defRPr>
                <a:solidFill>
                  <a:schemeClr val="tx1"/>
                </a:solidFill>
                <a:latin typeface="Verdana" panose="020B0604030504040204" pitchFamily="34" charset="0"/>
                <a:cs typeface="Arial" panose="020B0604020202020204" pitchFamily="34" charset="0"/>
              </a:defRPr>
            </a:lvl2pPr>
            <a:lvl3pPr marL="1143000" indent="-228600" eaLnBrk="0" hangingPunct="0">
              <a:defRPr>
                <a:solidFill>
                  <a:schemeClr val="tx1"/>
                </a:solidFill>
                <a:latin typeface="Verdana" panose="020B0604030504040204" pitchFamily="34" charset="0"/>
                <a:cs typeface="Arial" panose="020B0604020202020204" pitchFamily="34" charset="0"/>
              </a:defRPr>
            </a:lvl3pPr>
            <a:lvl4pPr marL="1600200" indent="-228600" eaLnBrk="0" hangingPunct="0">
              <a:defRPr>
                <a:solidFill>
                  <a:schemeClr val="tx1"/>
                </a:solidFill>
                <a:latin typeface="Verdana" panose="020B0604030504040204" pitchFamily="34" charset="0"/>
                <a:cs typeface="Arial" panose="020B0604020202020204" pitchFamily="34" charset="0"/>
              </a:defRPr>
            </a:lvl4pPr>
            <a:lvl5pPr marL="2057400" indent="-228600" eaLnBrk="0" hangingPunct="0">
              <a:defRPr>
                <a:solidFill>
                  <a:schemeClr val="tx1"/>
                </a:solidFill>
                <a:latin typeface="Verdana" panose="020B0604030504040204" pitchFamily="34" charset="0"/>
                <a:cs typeface="Arial" panose="020B0604020202020204" pitchFamily="34" charset="0"/>
              </a:defRPr>
            </a:lvl5pPr>
            <a:lvl6pPr marL="2514600" indent="-228600" rtl="1"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rtl="1"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rtl="1"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rtl="1"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pPr rtl="0" eaLnBrk="1" hangingPunct="1"/>
            <a:r>
              <a:rPr lang="en-US" altLang="en-US" b="1" dirty="0">
                <a:solidFill>
                  <a:srgbClr val="CC0000"/>
                </a:solidFill>
              </a:rPr>
              <a:t>A technique of decomposing a sequential process into </a:t>
            </a:r>
            <a:r>
              <a:rPr lang="en-US" altLang="en-US" b="1" dirty="0" err="1">
                <a:solidFill>
                  <a:srgbClr val="CC0000"/>
                </a:solidFill>
              </a:rPr>
              <a:t>suboperations</a:t>
            </a:r>
            <a:r>
              <a:rPr lang="en-US" altLang="en-US" b="1" dirty="0">
                <a:solidFill>
                  <a:srgbClr val="CC0000"/>
                </a:solidFill>
              </a:rPr>
              <a:t>, with each subprocess being executed in a partial dedicated segment that operates concurrently</a:t>
            </a:r>
          </a:p>
          <a:p>
            <a:pPr rtl="0" eaLnBrk="1" hangingPunct="1"/>
            <a:r>
              <a:rPr lang="en-US" altLang="en-US" b="1" dirty="0">
                <a:solidFill>
                  <a:srgbClr val="CC0000"/>
                </a:solidFill>
              </a:rPr>
              <a:t>with all other segments.</a:t>
            </a:r>
          </a:p>
        </p:txBody>
      </p:sp>
      <p:sp>
        <p:nvSpPr>
          <p:cNvPr id="21510" name="Text Box 6">
            <a:extLst>
              <a:ext uri="{FF2B5EF4-FFF2-40B4-BE49-F238E27FC236}">
                <a16:creationId xmlns:a16="http://schemas.microsoft.com/office/drawing/2014/main" id="{9DEDA6A9-3ACF-4952-BD21-222EEF9B2C87}"/>
              </a:ext>
            </a:extLst>
          </p:cNvPr>
          <p:cNvSpPr txBox="1">
            <a:spLocks noChangeArrowheads="1"/>
          </p:cNvSpPr>
          <p:nvPr/>
        </p:nvSpPr>
        <p:spPr bwMode="auto">
          <a:xfrm>
            <a:off x="2208213" y="3435350"/>
            <a:ext cx="80645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anose="020B0604030504040204" pitchFamily="34" charset="0"/>
                <a:cs typeface="Arial" panose="020B0604020202020204" pitchFamily="34" charset="0"/>
              </a:defRPr>
            </a:lvl1pPr>
            <a:lvl2pPr marL="742950" indent="-285750" eaLnBrk="0" hangingPunct="0">
              <a:defRPr>
                <a:solidFill>
                  <a:schemeClr val="tx1"/>
                </a:solidFill>
                <a:latin typeface="Verdana" panose="020B0604030504040204" pitchFamily="34" charset="0"/>
                <a:cs typeface="Arial" panose="020B0604020202020204" pitchFamily="34" charset="0"/>
              </a:defRPr>
            </a:lvl2pPr>
            <a:lvl3pPr marL="1143000" indent="-228600" eaLnBrk="0" hangingPunct="0">
              <a:defRPr>
                <a:solidFill>
                  <a:schemeClr val="tx1"/>
                </a:solidFill>
                <a:latin typeface="Verdana" panose="020B0604030504040204" pitchFamily="34" charset="0"/>
                <a:cs typeface="Arial" panose="020B0604020202020204" pitchFamily="34" charset="0"/>
              </a:defRPr>
            </a:lvl3pPr>
            <a:lvl4pPr marL="1600200" indent="-228600" eaLnBrk="0" hangingPunct="0">
              <a:defRPr>
                <a:solidFill>
                  <a:schemeClr val="tx1"/>
                </a:solidFill>
                <a:latin typeface="Verdana" panose="020B0604030504040204" pitchFamily="34" charset="0"/>
                <a:cs typeface="Arial" panose="020B0604020202020204" pitchFamily="34" charset="0"/>
              </a:defRPr>
            </a:lvl4pPr>
            <a:lvl5pPr marL="2057400" indent="-228600" eaLnBrk="0" hangingPunct="0">
              <a:defRPr>
                <a:solidFill>
                  <a:schemeClr val="tx1"/>
                </a:solidFill>
                <a:latin typeface="Verdana" panose="020B0604030504040204" pitchFamily="34" charset="0"/>
                <a:cs typeface="Arial" panose="020B0604020202020204" pitchFamily="34" charset="0"/>
              </a:defRPr>
            </a:lvl5pPr>
            <a:lvl6pPr marL="2514600" indent="-228600" rtl="1"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rtl="1"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rtl="1"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rtl="1"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pPr rtl="0" eaLnBrk="1" hangingPunct="1"/>
            <a:r>
              <a:rPr lang="en-US" altLang="en-US" b="1" dirty="0">
                <a:solidFill>
                  <a:srgbClr val="000000"/>
                </a:solidFill>
              </a:rPr>
              <a:t>A pipeline can be visualized as a collection of processing segments through which binary information flows.</a:t>
            </a:r>
          </a:p>
        </p:txBody>
      </p:sp>
      <p:sp>
        <p:nvSpPr>
          <p:cNvPr id="21511" name="Text Box 7">
            <a:extLst>
              <a:ext uri="{FF2B5EF4-FFF2-40B4-BE49-F238E27FC236}">
                <a16:creationId xmlns:a16="http://schemas.microsoft.com/office/drawing/2014/main" id="{9C001624-08A5-49E4-A0FE-7948F37B75F0}"/>
              </a:ext>
            </a:extLst>
          </p:cNvPr>
          <p:cNvSpPr txBox="1">
            <a:spLocks noChangeArrowheads="1"/>
          </p:cNvSpPr>
          <p:nvPr/>
        </p:nvSpPr>
        <p:spPr bwMode="auto">
          <a:xfrm>
            <a:off x="2208213" y="5019675"/>
            <a:ext cx="80645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anose="020B0604030504040204" pitchFamily="34" charset="0"/>
                <a:cs typeface="Arial" panose="020B0604020202020204" pitchFamily="34" charset="0"/>
              </a:defRPr>
            </a:lvl1pPr>
            <a:lvl2pPr marL="742950" indent="-285750" eaLnBrk="0" hangingPunct="0">
              <a:defRPr>
                <a:solidFill>
                  <a:schemeClr val="tx1"/>
                </a:solidFill>
                <a:latin typeface="Verdana" panose="020B0604030504040204" pitchFamily="34" charset="0"/>
                <a:cs typeface="Arial" panose="020B0604020202020204" pitchFamily="34" charset="0"/>
              </a:defRPr>
            </a:lvl2pPr>
            <a:lvl3pPr marL="1143000" indent="-228600" eaLnBrk="0" hangingPunct="0">
              <a:defRPr>
                <a:solidFill>
                  <a:schemeClr val="tx1"/>
                </a:solidFill>
                <a:latin typeface="Verdana" panose="020B0604030504040204" pitchFamily="34" charset="0"/>
                <a:cs typeface="Arial" panose="020B0604020202020204" pitchFamily="34" charset="0"/>
              </a:defRPr>
            </a:lvl3pPr>
            <a:lvl4pPr marL="1600200" indent="-228600" eaLnBrk="0" hangingPunct="0">
              <a:defRPr>
                <a:solidFill>
                  <a:schemeClr val="tx1"/>
                </a:solidFill>
                <a:latin typeface="Verdana" panose="020B0604030504040204" pitchFamily="34" charset="0"/>
                <a:cs typeface="Arial" panose="020B0604020202020204" pitchFamily="34" charset="0"/>
              </a:defRPr>
            </a:lvl4pPr>
            <a:lvl5pPr marL="2057400" indent="-228600" eaLnBrk="0" hangingPunct="0">
              <a:defRPr>
                <a:solidFill>
                  <a:schemeClr val="tx1"/>
                </a:solidFill>
                <a:latin typeface="Verdana" panose="020B0604030504040204" pitchFamily="34" charset="0"/>
                <a:cs typeface="Arial" panose="020B0604020202020204" pitchFamily="34" charset="0"/>
              </a:defRPr>
            </a:lvl5pPr>
            <a:lvl6pPr marL="2514600" indent="-228600" rtl="1"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rtl="1"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rtl="1"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rtl="1"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pPr rtl="0" eaLnBrk="1" hangingPunct="1"/>
            <a:r>
              <a:rPr lang="en-US" altLang="en-US" b="1" dirty="0">
                <a:solidFill>
                  <a:srgbClr val="CC0000"/>
                </a:solidFill>
              </a:rPr>
              <a:t>The name “pipeline” implies a flow of information analogous to an industrial assembly line.</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21510"/>
                                        </p:tgtEl>
                                        <p:attrNameLst>
                                          <p:attrName>style.visibility</p:attrName>
                                        </p:attrNameLst>
                                      </p:cBhvr>
                                      <p:to>
                                        <p:strVal val="visible"/>
                                      </p:to>
                                    </p:set>
                                    <p:animEffect transition="in" filter="checkerboard(across)">
                                      <p:cBhvr>
                                        <p:cTn id="7" dur="500"/>
                                        <p:tgtEl>
                                          <p:spTgt spid="2151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21511"/>
                                        </p:tgtEl>
                                        <p:attrNameLst>
                                          <p:attrName>style.visibility</p:attrName>
                                        </p:attrNameLst>
                                      </p:cBhvr>
                                      <p:to>
                                        <p:strVal val="visible"/>
                                      </p:to>
                                    </p:set>
                                    <p:animEffect transition="in" filter="checkerboard(across)">
                                      <p:cBhvr>
                                        <p:cTn id="12" dur="500"/>
                                        <p:tgtEl>
                                          <p:spTgt spid="215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10" grpId="0"/>
      <p:bldP spid="21511"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ext Box 2">
            <a:extLst>
              <a:ext uri="{FF2B5EF4-FFF2-40B4-BE49-F238E27FC236}">
                <a16:creationId xmlns:a16="http://schemas.microsoft.com/office/drawing/2014/main" id="{62ACF472-0505-4DC8-8CA5-23332AA8ED89}"/>
              </a:ext>
            </a:extLst>
          </p:cNvPr>
          <p:cNvSpPr txBox="1">
            <a:spLocks noChangeArrowheads="1"/>
          </p:cNvSpPr>
          <p:nvPr/>
        </p:nvSpPr>
        <p:spPr bwMode="auto">
          <a:xfrm>
            <a:off x="1847850" y="260351"/>
            <a:ext cx="72009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anose="020B0604030504040204" pitchFamily="34" charset="0"/>
                <a:cs typeface="Arial" panose="020B0604020202020204" pitchFamily="34" charset="0"/>
              </a:defRPr>
            </a:lvl1pPr>
            <a:lvl2pPr marL="742950" indent="-285750" eaLnBrk="0" hangingPunct="0">
              <a:defRPr>
                <a:solidFill>
                  <a:schemeClr val="tx1"/>
                </a:solidFill>
                <a:latin typeface="Verdana" panose="020B0604030504040204" pitchFamily="34" charset="0"/>
                <a:cs typeface="Arial" panose="020B0604020202020204" pitchFamily="34" charset="0"/>
              </a:defRPr>
            </a:lvl2pPr>
            <a:lvl3pPr marL="1143000" indent="-228600" eaLnBrk="0" hangingPunct="0">
              <a:defRPr>
                <a:solidFill>
                  <a:schemeClr val="tx1"/>
                </a:solidFill>
                <a:latin typeface="Verdana" panose="020B0604030504040204" pitchFamily="34" charset="0"/>
                <a:cs typeface="Arial" panose="020B0604020202020204" pitchFamily="34" charset="0"/>
              </a:defRPr>
            </a:lvl3pPr>
            <a:lvl4pPr marL="1600200" indent="-228600" eaLnBrk="0" hangingPunct="0">
              <a:defRPr>
                <a:solidFill>
                  <a:schemeClr val="tx1"/>
                </a:solidFill>
                <a:latin typeface="Verdana" panose="020B0604030504040204" pitchFamily="34" charset="0"/>
                <a:cs typeface="Arial" panose="020B0604020202020204" pitchFamily="34" charset="0"/>
              </a:defRPr>
            </a:lvl4pPr>
            <a:lvl5pPr marL="2057400" indent="-228600" eaLnBrk="0" hangingPunct="0">
              <a:defRPr>
                <a:solidFill>
                  <a:schemeClr val="tx1"/>
                </a:solidFill>
                <a:latin typeface="Verdana" panose="020B0604030504040204" pitchFamily="34" charset="0"/>
                <a:cs typeface="Arial" panose="020B0604020202020204" pitchFamily="34" charset="0"/>
              </a:defRPr>
            </a:lvl5pPr>
            <a:lvl6pPr marL="2514600" indent="-228600" rtl="1"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rtl="1"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rtl="1"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rtl="1"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pPr rtl="0" eaLnBrk="1" hangingPunct="1">
              <a:spcBef>
                <a:spcPct val="50000"/>
              </a:spcBef>
            </a:pPr>
            <a:r>
              <a:rPr lang="en-US" altLang="en-US" sz="2000" b="1" u="sng" dirty="0">
                <a:solidFill>
                  <a:schemeClr val="bg2"/>
                </a:solidFill>
              </a:rPr>
              <a:t>Example of the Pipeline Organization</a:t>
            </a:r>
          </a:p>
        </p:txBody>
      </p:sp>
      <p:pic>
        <p:nvPicPr>
          <p:cNvPr id="23555" name="Picture 5">
            <a:extLst>
              <a:ext uri="{FF2B5EF4-FFF2-40B4-BE49-F238E27FC236}">
                <a16:creationId xmlns:a16="http://schemas.microsoft.com/office/drawing/2014/main" id="{6C13B83E-D9EB-42C6-AD38-289543EFBE8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9288" y="1204996"/>
            <a:ext cx="8280400" cy="4895850"/>
          </a:xfrm>
          <a:prstGeom prst="rect">
            <a:avLst/>
          </a:prstGeom>
          <a:noFill/>
          <a:ln w="38100">
            <a:solidFill>
              <a:srgbClr val="000000"/>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ext Box 2">
            <a:extLst>
              <a:ext uri="{FF2B5EF4-FFF2-40B4-BE49-F238E27FC236}">
                <a16:creationId xmlns:a16="http://schemas.microsoft.com/office/drawing/2014/main" id="{9DC77DCB-9A5C-4620-B015-0AD082A56032}"/>
              </a:ext>
            </a:extLst>
          </p:cNvPr>
          <p:cNvSpPr txBox="1">
            <a:spLocks noChangeArrowheads="1"/>
          </p:cNvSpPr>
          <p:nvPr/>
        </p:nvSpPr>
        <p:spPr bwMode="auto">
          <a:xfrm>
            <a:off x="1774825" y="188914"/>
            <a:ext cx="63373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anose="020B0604030504040204" pitchFamily="34" charset="0"/>
                <a:cs typeface="Arial" panose="020B0604020202020204" pitchFamily="34" charset="0"/>
              </a:defRPr>
            </a:lvl1pPr>
            <a:lvl2pPr marL="742950" indent="-285750" eaLnBrk="0" hangingPunct="0">
              <a:defRPr>
                <a:solidFill>
                  <a:schemeClr val="tx1"/>
                </a:solidFill>
                <a:latin typeface="Verdana" panose="020B0604030504040204" pitchFamily="34" charset="0"/>
                <a:cs typeface="Arial" panose="020B0604020202020204" pitchFamily="34" charset="0"/>
              </a:defRPr>
            </a:lvl2pPr>
            <a:lvl3pPr marL="1143000" indent="-228600" eaLnBrk="0" hangingPunct="0">
              <a:defRPr>
                <a:solidFill>
                  <a:schemeClr val="tx1"/>
                </a:solidFill>
                <a:latin typeface="Verdana" panose="020B0604030504040204" pitchFamily="34" charset="0"/>
                <a:cs typeface="Arial" panose="020B0604020202020204" pitchFamily="34" charset="0"/>
              </a:defRPr>
            </a:lvl3pPr>
            <a:lvl4pPr marL="1600200" indent="-228600" eaLnBrk="0" hangingPunct="0">
              <a:defRPr>
                <a:solidFill>
                  <a:schemeClr val="tx1"/>
                </a:solidFill>
                <a:latin typeface="Verdana" panose="020B0604030504040204" pitchFamily="34" charset="0"/>
                <a:cs typeface="Arial" panose="020B0604020202020204" pitchFamily="34" charset="0"/>
              </a:defRPr>
            </a:lvl4pPr>
            <a:lvl5pPr marL="2057400" indent="-228600" eaLnBrk="0" hangingPunct="0">
              <a:defRPr>
                <a:solidFill>
                  <a:schemeClr val="tx1"/>
                </a:solidFill>
                <a:latin typeface="Verdana" panose="020B0604030504040204" pitchFamily="34" charset="0"/>
                <a:cs typeface="Arial" panose="020B0604020202020204" pitchFamily="34" charset="0"/>
              </a:defRPr>
            </a:lvl5pPr>
            <a:lvl6pPr marL="2514600" indent="-228600" rtl="1"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rtl="1"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rtl="1"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rtl="1"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pPr rtl="0" eaLnBrk="1" hangingPunct="1"/>
            <a:r>
              <a:rPr lang="en-US" altLang="en-US" sz="2000" b="1" u="sng">
                <a:solidFill>
                  <a:schemeClr val="bg2"/>
                </a:solidFill>
              </a:rPr>
              <a:t>OPERATIONS IN EACH PIPELINE STAGE</a:t>
            </a:r>
          </a:p>
        </p:txBody>
      </p:sp>
      <p:pic>
        <p:nvPicPr>
          <p:cNvPr id="24579" name="Picture 5">
            <a:extLst>
              <a:ext uri="{FF2B5EF4-FFF2-40B4-BE49-F238E27FC236}">
                <a16:creationId xmlns:a16="http://schemas.microsoft.com/office/drawing/2014/main" id="{55AA830D-7553-42C2-BB6D-D5E31D042F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63750" y="1476375"/>
            <a:ext cx="8064500" cy="4616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5">
            <a:extLst>
              <a:ext uri="{FF2B5EF4-FFF2-40B4-BE49-F238E27FC236}">
                <a16:creationId xmlns:a16="http://schemas.microsoft.com/office/drawing/2014/main" id="{37B4B0C5-9D94-4008-BEDB-33D8565EFC07}"/>
              </a:ext>
            </a:extLst>
          </p:cNvPr>
          <p:cNvSpPr>
            <a:spLocks noChangeArrowheads="1"/>
          </p:cNvSpPr>
          <p:nvPr/>
        </p:nvSpPr>
        <p:spPr bwMode="auto">
          <a:xfrm>
            <a:off x="1992313" y="333376"/>
            <a:ext cx="29654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anose="020B0604030504040204" pitchFamily="34" charset="0"/>
                <a:cs typeface="Arial" panose="020B0604020202020204" pitchFamily="34" charset="0"/>
              </a:defRPr>
            </a:lvl1pPr>
            <a:lvl2pPr marL="742950" indent="-285750" eaLnBrk="0" hangingPunct="0">
              <a:defRPr>
                <a:solidFill>
                  <a:schemeClr val="tx1"/>
                </a:solidFill>
                <a:latin typeface="Verdana" panose="020B0604030504040204" pitchFamily="34" charset="0"/>
                <a:cs typeface="Arial" panose="020B0604020202020204" pitchFamily="34" charset="0"/>
              </a:defRPr>
            </a:lvl2pPr>
            <a:lvl3pPr marL="1143000" indent="-228600" eaLnBrk="0" hangingPunct="0">
              <a:defRPr>
                <a:solidFill>
                  <a:schemeClr val="tx1"/>
                </a:solidFill>
                <a:latin typeface="Verdana" panose="020B0604030504040204" pitchFamily="34" charset="0"/>
                <a:cs typeface="Arial" panose="020B0604020202020204" pitchFamily="34" charset="0"/>
              </a:defRPr>
            </a:lvl3pPr>
            <a:lvl4pPr marL="1600200" indent="-228600" eaLnBrk="0" hangingPunct="0">
              <a:defRPr>
                <a:solidFill>
                  <a:schemeClr val="tx1"/>
                </a:solidFill>
                <a:latin typeface="Verdana" panose="020B0604030504040204" pitchFamily="34" charset="0"/>
                <a:cs typeface="Arial" panose="020B0604020202020204" pitchFamily="34" charset="0"/>
              </a:defRPr>
            </a:lvl4pPr>
            <a:lvl5pPr marL="2057400" indent="-228600" eaLnBrk="0" hangingPunct="0">
              <a:defRPr>
                <a:solidFill>
                  <a:schemeClr val="tx1"/>
                </a:solidFill>
                <a:latin typeface="Verdana" panose="020B0604030504040204" pitchFamily="34" charset="0"/>
                <a:cs typeface="Arial" panose="020B0604020202020204" pitchFamily="34" charset="0"/>
              </a:defRPr>
            </a:lvl5pPr>
            <a:lvl6pPr marL="2514600" indent="-228600" rtl="1"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rtl="1"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rtl="1"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rtl="1"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pPr rtl="0" eaLnBrk="1" hangingPunct="1"/>
            <a:r>
              <a:rPr lang="en-US" altLang="en-US" sz="2000" b="1" u="sng">
                <a:solidFill>
                  <a:schemeClr val="bg2"/>
                </a:solidFill>
              </a:rPr>
              <a:t>GENERAL PIPELINE</a:t>
            </a:r>
          </a:p>
        </p:txBody>
      </p:sp>
      <p:pic>
        <p:nvPicPr>
          <p:cNvPr id="25603" name="Picture 5">
            <a:extLst>
              <a:ext uri="{FF2B5EF4-FFF2-40B4-BE49-F238E27FC236}">
                <a16:creationId xmlns:a16="http://schemas.microsoft.com/office/drawing/2014/main" id="{967CF087-CF6D-4A2D-A95A-C753C3559E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47851" y="1224682"/>
            <a:ext cx="8424863" cy="5300663"/>
          </a:xfrm>
          <a:prstGeom prst="rect">
            <a:avLst/>
          </a:prstGeom>
          <a:noFill/>
          <a:ln w="38100">
            <a:solidFill>
              <a:srgbClr val="000000"/>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5">
            <a:extLst>
              <a:ext uri="{FF2B5EF4-FFF2-40B4-BE49-F238E27FC236}">
                <a16:creationId xmlns:a16="http://schemas.microsoft.com/office/drawing/2014/main" id="{E35B338A-DFC0-4FCA-A079-7E552B8CE509}"/>
              </a:ext>
            </a:extLst>
          </p:cNvPr>
          <p:cNvSpPr>
            <a:spLocks noChangeArrowheads="1"/>
          </p:cNvSpPr>
          <p:nvPr/>
        </p:nvSpPr>
        <p:spPr bwMode="auto">
          <a:xfrm>
            <a:off x="8829676" y="476251"/>
            <a:ext cx="93186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anose="020B0604030504040204" pitchFamily="34" charset="0"/>
                <a:cs typeface="Arial" panose="020B0604020202020204" pitchFamily="34" charset="0"/>
              </a:defRPr>
            </a:lvl1pPr>
            <a:lvl2pPr marL="742950" indent="-285750" eaLnBrk="0" hangingPunct="0">
              <a:defRPr>
                <a:solidFill>
                  <a:schemeClr val="tx1"/>
                </a:solidFill>
                <a:latin typeface="Verdana" panose="020B0604030504040204" pitchFamily="34" charset="0"/>
                <a:cs typeface="Arial" panose="020B0604020202020204" pitchFamily="34" charset="0"/>
              </a:defRPr>
            </a:lvl2pPr>
            <a:lvl3pPr marL="1143000" indent="-228600" eaLnBrk="0" hangingPunct="0">
              <a:defRPr>
                <a:solidFill>
                  <a:schemeClr val="tx1"/>
                </a:solidFill>
                <a:latin typeface="Verdana" panose="020B0604030504040204" pitchFamily="34" charset="0"/>
                <a:cs typeface="Arial" panose="020B0604020202020204" pitchFamily="34" charset="0"/>
              </a:defRPr>
            </a:lvl3pPr>
            <a:lvl4pPr marL="1600200" indent="-228600" eaLnBrk="0" hangingPunct="0">
              <a:defRPr>
                <a:solidFill>
                  <a:schemeClr val="tx1"/>
                </a:solidFill>
                <a:latin typeface="Verdana" panose="020B0604030504040204" pitchFamily="34" charset="0"/>
                <a:cs typeface="Arial" panose="020B0604020202020204" pitchFamily="34" charset="0"/>
              </a:defRPr>
            </a:lvl4pPr>
            <a:lvl5pPr marL="2057400" indent="-228600" eaLnBrk="0" hangingPunct="0">
              <a:defRPr>
                <a:solidFill>
                  <a:schemeClr val="tx1"/>
                </a:solidFill>
                <a:latin typeface="Verdana" panose="020B0604030504040204" pitchFamily="34" charset="0"/>
                <a:cs typeface="Arial" panose="020B0604020202020204" pitchFamily="34" charset="0"/>
              </a:defRPr>
            </a:lvl5pPr>
            <a:lvl6pPr marL="2514600" indent="-228600" rtl="1"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rtl="1"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rtl="1"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rtl="1"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pPr algn="r" eaLnBrk="1" hangingPunct="1"/>
            <a:r>
              <a:rPr lang="en-US" altLang="en-US" sz="2000" b="1" u="sng" dirty="0">
                <a:solidFill>
                  <a:schemeClr val="bg2"/>
                </a:solidFill>
              </a:rPr>
              <a:t>Cont.</a:t>
            </a:r>
          </a:p>
        </p:txBody>
      </p:sp>
      <p:pic>
        <p:nvPicPr>
          <p:cNvPr id="26627" name="Picture 5">
            <a:extLst>
              <a:ext uri="{FF2B5EF4-FFF2-40B4-BE49-F238E27FC236}">
                <a16:creationId xmlns:a16="http://schemas.microsoft.com/office/drawing/2014/main" id="{819628DB-DE70-4621-AEC7-CD02D942AE1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66950" y="1709739"/>
            <a:ext cx="7659688" cy="3438525"/>
          </a:xfrm>
          <a:prstGeom prst="rect">
            <a:avLst/>
          </a:prstGeom>
          <a:noFill/>
          <a:ln w="38100">
            <a:solidFill>
              <a:srgbClr val="000000"/>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6">
            <a:extLst>
              <a:ext uri="{FF2B5EF4-FFF2-40B4-BE49-F238E27FC236}">
                <a16:creationId xmlns:a16="http://schemas.microsoft.com/office/drawing/2014/main" id="{E7315BF8-6E8E-4DE9-83A5-8F48F6DCA080}"/>
              </a:ext>
            </a:extLst>
          </p:cNvPr>
          <p:cNvSpPr>
            <a:spLocks noChangeArrowheads="1"/>
          </p:cNvSpPr>
          <p:nvPr/>
        </p:nvSpPr>
        <p:spPr bwMode="auto">
          <a:xfrm>
            <a:off x="2028826" y="260351"/>
            <a:ext cx="377031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anose="020B0604030504040204" pitchFamily="34" charset="0"/>
                <a:cs typeface="Arial" panose="020B0604020202020204" pitchFamily="34" charset="0"/>
              </a:defRPr>
            </a:lvl1pPr>
            <a:lvl2pPr marL="742950" indent="-285750" eaLnBrk="0" hangingPunct="0">
              <a:defRPr>
                <a:solidFill>
                  <a:schemeClr val="tx1"/>
                </a:solidFill>
                <a:latin typeface="Verdana" panose="020B0604030504040204" pitchFamily="34" charset="0"/>
                <a:cs typeface="Arial" panose="020B0604020202020204" pitchFamily="34" charset="0"/>
              </a:defRPr>
            </a:lvl2pPr>
            <a:lvl3pPr marL="1143000" indent="-228600" eaLnBrk="0" hangingPunct="0">
              <a:defRPr>
                <a:solidFill>
                  <a:schemeClr val="tx1"/>
                </a:solidFill>
                <a:latin typeface="Verdana" panose="020B0604030504040204" pitchFamily="34" charset="0"/>
                <a:cs typeface="Arial" panose="020B0604020202020204" pitchFamily="34" charset="0"/>
              </a:defRPr>
            </a:lvl3pPr>
            <a:lvl4pPr marL="1600200" indent="-228600" eaLnBrk="0" hangingPunct="0">
              <a:defRPr>
                <a:solidFill>
                  <a:schemeClr val="tx1"/>
                </a:solidFill>
                <a:latin typeface="Verdana" panose="020B0604030504040204" pitchFamily="34" charset="0"/>
                <a:cs typeface="Arial" panose="020B0604020202020204" pitchFamily="34" charset="0"/>
              </a:defRPr>
            </a:lvl4pPr>
            <a:lvl5pPr marL="2057400" indent="-228600" eaLnBrk="0" hangingPunct="0">
              <a:defRPr>
                <a:solidFill>
                  <a:schemeClr val="tx1"/>
                </a:solidFill>
                <a:latin typeface="Verdana" panose="020B0604030504040204" pitchFamily="34" charset="0"/>
                <a:cs typeface="Arial" panose="020B0604020202020204" pitchFamily="34" charset="0"/>
              </a:defRPr>
            </a:lvl5pPr>
            <a:lvl6pPr marL="2514600" indent="-228600" rtl="1"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rtl="1"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rtl="1"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rtl="1"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pPr algn="r" eaLnBrk="1" hangingPunct="1"/>
            <a:r>
              <a:rPr lang="en-US" altLang="en-US" sz="2000" b="1" u="sng" dirty="0">
                <a:solidFill>
                  <a:srgbClr val="000000"/>
                </a:solidFill>
              </a:rPr>
              <a:t>Speedup ratio of pipeline</a:t>
            </a:r>
          </a:p>
        </p:txBody>
      </p:sp>
      <p:pic>
        <p:nvPicPr>
          <p:cNvPr id="27651" name="Picture 5">
            <a:extLst>
              <a:ext uri="{FF2B5EF4-FFF2-40B4-BE49-F238E27FC236}">
                <a16:creationId xmlns:a16="http://schemas.microsoft.com/office/drawing/2014/main" id="{51D0429E-0347-40A6-83ED-6807B6FCD2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54658" y="994029"/>
            <a:ext cx="8496300" cy="5448300"/>
          </a:xfrm>
          <a:prstGeom prst="rect">
            <a:avLst/>
          </a:prstGeom>
          <a:noFill/>
          <a:ln w="38100">
            <a:solidFill>
              <a:srgbClr val="000000"/>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6">
            <a:extLst>
              <a:ext uri="{FF2B5EF4-FFF2-40B4-BE49-F238E27FC236}">
                <a16:creationId xmlns:a16="http://schemas.microsoft.com/office/drawing/2014/main" id="{DB61BD68-F756-43F5-8887-EAE86E08F4AA}"/>
              </a:ext>
            </a:extLst>
          </p:cNvPr>
          <p:cNvSpPr>
            <a:spLocks noChangeArrowheads="1"/>
          </p:cNvSpPr>
          <p:nvPr/>
        </p:nvSpPr>
        <p:spPr bwMode="auto">
          <a:xfrm>
            <a:off x="8829676" y="333376"/>
            <a:ext cx="93186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anose="020B0604030504040204" pitchFamily="34" charset="0"/>
                <a:cs typeface="Arial" panose="020B0604020202020204" pitchFamily="34" charset="0"/>
              </a:defRPr>
            </a:lvl1pPr>
            <a:lvl2pPr marL="742950" indent="-285750" eaLnBrk="0" hangingPunct="0">
              <a:defRPr>
                <a:solidFill>
                  <a:schemeClr val="tx1"/>
                </a:solidFill>
                <a:latin typeface="Verdana" panose="020B0604030504040204" pitchFamily="34" charset="0"/>
                <a:cs typeface="Arial" panose="020B0604020202020204" pitchFamily="34" charset="0"/>
              </a:defRPr>
            </a:lvl2pPr>
            <a:lvl3pPr marL="1143000" indent="-228600" eaLnBrk="0" hangingPunct="0">
              <a:defRPr>
                <a:solidFill>
                  <a:schemeClr val="tx1"/>
                </a:solidFill>
                <a:latin typeface="Verdana" panose="020B0604030504040204" pitchFamily="34" charset="0"/>
                <a:cs typeface="Arial" panose="020B0604020202020204" pitchFamily="34" charset="0"/>
              </a:defRPr>
            </a:lvl3pPr>
            <a:lvl4pPr marL="1600200" indent="-228600" eaLnBrk="0" hangingPunct="0">
              <a:defRPr>
                <a:solidFill>
                  <a:schemeClr val="tx1"/>
                </a:solidFill>
                <a:latin typeface="Verdana" panose="020B0604030504040204" pitchFamily="34" charset="0"/>
                <a:cs typeface="Arial" panose="020B0604020202020204" pitchFamily="34" charset="0"/>
              </a:defRPr>
            </a:lvl4pPr>
            <a:lvl5pPr marL="2057400" indent="-228600" eaLnBrk="0" hangingPunct="0">
              <a:defRPr>
                <a:solidFill>
                  <a:schemeClr val="tx1"/>
                </a:solidFill>
                <a:latin typeface="Verdana" panose="020B0604030504040204" pitchFamily="34" charset="0"/>
                <a:cs typeface="Arial" panose="020B0604020202020204" pitchFamily="34" charset="0"/>
              </a:defRPr>
            </a:lvl5pPr>
            <a:lvl6pPr marL="2514600" indent="-228600" rtl="1"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rtl="1"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rtl="1"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rtl="1"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pPr algn="r" eaLnBrk="1" hangingPunct="1"/>
            <a:r>
              <a:rPr lang="en-US" altLang="en-US" sz="2000" b="1" u="sng">
                <a:solidFill>
                  <a:schemeClr val="bg2"/>
                </a:solidFill>
              </a:rPr>
              <a:t>Cont.</a:t>
            </a:r>
          </a:p>
        </p:txBody>
      </p:sp>
      <p:pic>
        <p:nvPicPr>
          <p:cNvPr id="28675" name="Picture 5">
            <a:extLst>
              <a:ext uri="{FF2B5EF4-FFF2-40B4-BE49-F238E27FC236}">
                <a16:creationId xmlns:a16="http://schemas.microsoft.com/office/drawing/2014/main" id="{90004BA2-861B-4272-8A2C-048549EF74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47851" y="1052513"/>
            <a:ext cx="8424863" cy="5472112"/>
          </a:xfrm>
          <a:prstGeom prst="rect">
            <a:avLst/>
          </a:prstGeom>
          <a:noFill/>
          <a:ln w="38100">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28676" name="Text Box 6">
            <a:extLst>
              <a:ext uri="{FF2B5EF4-FFF2-40B4-BE49-F238E27FC236}">
                <a16:creationId xmlns:a16="http://schemas.microsoft.com/office/drawing/2014/main" id="{2840C71E-6E48-4DA6-A84F-FAC1BAC3C7F2}"/>
              </a:ext>
            </a:extLst>
          </p:cNvPr>
          <p:cNvSpPr txBox="1">
            <a:spLocks noChangeArrowheads="1"/>
          </p:cNvSpPr>
          <p:nvPr/>
        </p:nvSpPr>
        <p:spPr bwMode="auto">
          <a:xfrm>
            <a:off x="9577389" y="1412876"/>
            <a:ext cx="184150" cy="366713"/>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anose="020B0604030504040204" pitchFamily="34" charset="0"/>
                <a:cs typeface="Arial" panose="020B0604020202020204" pitchFamily="34" charset="0"/>
              </a:defRPr>
            </a:lvl1pPr>
            <a:lvl2pPr marL="742950" indent="-285750" eaLnBrk="0" hangingPunct="0">
              <a:defRPr>
                <a:solidFill>
                  <a:schemeClr val="tx1"/>
                </a:solidFill>
                <a:latin typeface="Verdana" panose="020B0604030504040204" pitchFamily="34" charset="0"/>
                <a:cs typeface="Arial" panose="020B0604020202020204" pitchFamily="34" charset="0"/>
              </a:defRPr>
            </a:lvl2pPr>
            <a:lvl3pPr marL="1143000" indent="-228600" eaLnBrk="0" hangingPunct="0">
              <a:defRPr>
                <a:solidFill>
                  <a:schemeClr val="tx1"/>
                </a:solidFill>
                <a:latin typeface="Verdana" panose="020B0604030504040204" pitchFamily="34" charset="0"/>
                <a:cs typeface="Arial" panose="020B0604020202020204" pitchFamily="34" charset="0"/>
              </a:defRPr>
            </a:lvl3pPr>
            <a:lvl4pPr marL="1600200" indent="-228600" eaLnBrk="0" hangingPunct="0">
              <a:defRPr>
                <a:solidFill>
                  <a:schemeClr val="tx1"/>
                </a:solidFill>
                <a:latin typeface="Verdana" panose="020B0604030504040204" pitchFamily="34" charset="0"/>
                <a:cs typeface="Arial" panose="020B0604020202020204" pitchFamily="34" charset="0"/>
              </a:defRPr>
            </a:lvl4pPr>
            <a:lvl5pPr marL="2057400" indent="-228600" eaLnBrk="0" hangingPunct="0">
              <a:defRPr>
                <a:solidFill>
                  <a:schemeClr val="tx1"/>
                </a:solidFill>
                <a:latin typeface="Verdana" panose="020B0604030504040204" pitchFamily="34" charset="0"/>
                <a:cs typeface="Arial" panose="020B0604020202020204" pitchFamily="34" charset="0"/>
              </a:defRPr>
            </a:lvl5pPr>
            <a:lvl6pPr marL="2514600" indent="-228600" rtl="1"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rtl="1"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rtl="1"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rtl="1"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pPr algn="r" eaLnBrk="1" hangingPunct="1">
              <a:spcBef>
                <a:spcPct val="50000"/>
              </a:spcBef>
            </a:pPr>
            <a:endParaRPr lang="ar-IQ" alt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6">
            <a:extLst>
              <a:ext uri="{FF2B5EF4-FFF2-40B4-BE49-F238E27FC236}">
                <a16:creationId xmlns:a16="http://schemas.microsoft.com/office/drawing/2014/main" id="{B4B0ED97-0831-4915-A224-A0784CF615E1}"/>
              </a:ext>
            </a:extLst>
          </p:cNvPr>
          <p:cNvSpPr>
            <a:spLocks noChangeArrowheads="1"/>
          </p:cNvSpPr>
          <p:nvPr/>
        </p:nvSpPr>
        <p:spPr bwMode="auto">
          <a:xfrm>
            <a:off x="1919288" y="260351"/>
            <a:ext cx="79883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anose="020B0604030504040204" pitchFamily="34" charset="0"/>
                <a:cs typeface="Arial" panose="020B0604020202020204" pitchFamily="34" charset="0"/>
              </a:defRPr>
            </a:lvl1pPr>
            <a:lvl2pPr marL="742950" indent="-285750" eaLnBrk="0" hangingPunct="0">
              <a:defRPr>
                <a:solidFill>
                  <a:schemeClr val="tx1"/>
                </a:solidFill>
                <a:latin typeface="Verdana" panose="020B0604030504040204" pitchFamily="34" charset="0"/>
                <a:cs typeface="Arial" panose="020B0604020202020204" pitchFamily="34" charset="0"/>
              </a:defRPr>
            </a:lvl2pPr>
            <a:lvl3pPr marL="1143000" indent="-228600" eaLnBrk="0" hangingPunct="0">
              <a:defRPr>
                <a:solidFill>
                  <a:schemeClr val="tx1"/>
                </a:solidFill>
                <a:latin typeface="Verdana" panose="020B0604030504040204" pitchFamily="34" charset="0"/>
                <a:cs typeface="Arial" panose="020B0604020202020204" pitchFamily="34" charset="0"/>
              </a:defRPr>
            </a:lvl3pPr>
            <a:lvl4pPr marL="1600200" indent="-228600" eaLnBrk="0" hangingPunct="0">
              <a:defRPr>
                <a:solidFill>
                  <a:schemeClr val="tx1"/>
                </a:solidFill>
                <a:latin typeface="Verdana" panose="020B0604030504040204" pitchFamily="34" charset="0"/>
                <a:cs typeface="Arial" panose="020B0604020202020204" pitchFamily="34" charset="0"/>
              </a:defRPr>
            </a:lvl4pPr>
            <a:lvl5pPr marL="2057400" indent="-228600" eaLnBrk="0" hangingPunct="0">
              <a:defRPr>
                <a:solidFill>
                  <a:schemeClr val="tx1"/>
                </a:solidFill>
                <a:latin typeface="Verdana" panose="020B0604030504040204" pitchFamily="34" charset="0"/>
                <a:cs typeface="Arial" panose="020B0604020202020204" pitchFamily="34" charset="0"/>
              </a:defRPr>
            </a:lvl5pPr>
            <a:lvl6pPr marL="2514600" indent="-228600" rtl="1"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rtl="1"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rtl="1"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rtl="1"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pPr rtl="0" eaLnBrk="1" hangingPunct="1"/>
            <a:r>
              <a:rPr lang="en-US" altLang="en-US" sz="2000" b="1" u="sng">
                <a:solidFill>
                  <a:schemeClr val="bg2"/>
                </a:solidFill>
              </a:rPr>
              <a:t>PIPELINE AND MULTIPLE FUNCTION UNITS</a:t>
            </a:r>
          </a:p>
        </p:txBody>
      </p:sp>
      <p:pic>
        <p:nvPicPr>
          <p:cNvPr id="29699" name="Picture 6">
            <a:extLst>
              <a:ext uri="{FF2B5EF4-FFF2-40B4-BE49-F238E27FC236}">
                <a16:creationId xmlns:a16="http://schemas.microsoft.com/office/drawing/2014/main" id="{B52B0D32-1A7C-4689-844C-D45C8AE480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9289" y="1138238"/>
            <a:ext cx="8353425" cy="5314950"/>
          </a:xfrm>
          <a:prstGeom prst="rect">
            <a:avLst/>
          </a:prstGeom>
          <a:noFill/>
          <a:ln w="38100">
            <a:solidFill>
              <a:srgbClr val="000000"/>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54D9A9-2DFD-49D7-A465-A863700DF73C}"/>
              </a:ext>
            </a:extLst>
          </p:cNvPr>
          <p:cNvSpPr>
            <a:spLocks noGrp="1"/>
          </p:cNvSpPr>
          <p:nvPr>
            <p:ph type="title"/>
          </p:nvPr>
        </p:nvSpPr>
        <p:spPr/>
        <p:txBody>
          <a:bodyPr/>
          <a:lstStyle/>
          <a:p>
            <a:r>
              <a:rPr lang="en-US" dirty="0"/>
              <a:t>Pipeline speedup</a:t>
            </a:r>
            <a:br>
              <a:rPr lang="en-US" b="0" dirty="0"/>
            </a:br>
            <a:endParaRPr lang="en-US" dirty="0"/>
          </a:p>
        </p:txBody>
      </p:sp>
      <p:sp>
        <p:nvSpPr>
          <p:cNvPr id="4" name="Text Placeholder 3">
            <a:extLst>
              <a:ext uri="{FF2B5EF4-FFF2-40B4-BE49-F238E27FC236}">
                <a16:creationId xmlns:a16="http://schemas.microsoft.com/office/drawing/2014/main" id="{37CC9FD5-4E65-4187-A10D-65DE3DC6BF62}"/>
              </a:ext>
            </a:extLst>
          </p:cNvPr>
          <p:cNvSpPr>
            <a:spLocks noGrp="1"/>
          </p:cNvSpPr>
          <p:nvPr>
            <p:ph type="body" sz="quarter" idx="12"/>
          </p:nvPr>
        </p:nvSpPr>
        <p:spPr/>
        <p:txBody>
          <a:bodyPr/>
          <a:lstStyle/>
          <a:p>
            <a:pPr fontAlgn="base"/>
            <a:r>
              <a:rPr lang="en-US" i="1" dirty="0"/>
              <a:t>However, this only happens if the pipeline stages are all of equal length.</a:t>
            </a:r>
            <a:endParaRPr lang="en-US" dirty="0"/>
          </a:p>
          <a:p>
            <a:pPr lvl="1" fontAlgn="base"/>
            <a:r>
              <a:rPr lang="en-US" i="1" dirty="0"/>
              <a:t>Splitting a 40 ns operation into 5 stages, each 8 ns long, will result in a 5x speedup.</a:t>
            </a:r>
            <a:endParaRPr lang="en-US" dirty="0"/>
          </a:p>
          <a:p>
            <a:pPr lvl="1" fontAlgn="base"/>
            <a:r>
              <a:rPr lang="en-US" i="1" dirty="0"/>
              <a:t>Splitting the same operation into 5 stages, 4 of which are 7.5 ns long and one of which is 10 ns long will result in only a 4x speedup.</a:t>
            </a:r>
            <a:endParaRPr lang="en-US" dirty="0"/>
          </a:p>
          <a:p>
            <a:endParaRPr lang="en-US" dirty="0"/>
          </a:p>
        </p:txBody>
      </p:sp>
      <p:sp>
        <p:nvSpPr>
          <p:cNvPr id="5" name="Text Placeholder 4">
            <a:extLst>
              <a:ext uri="{FF2B5EF4-FFF2-40B4-BE49-F238E27FC236}">
                <a16:creationId xmlns:a16="http://schemas.microsoft.com/office/drawing/2014/main" id="{3B0C6286-F110-4304-9998-ECA321EB53E6}"/>
              </a:ext>
            </a:extLst>
          </p:cNvPr>
          <p:cNvSpPr>
            <a:spLocks noGrp="1"/>
          </p:cNvSpPr>
          <p:nvPr>
            <p:ph type="body" sz="quarter" idx="13"/>
          </p:nvPr>
        </p:nvSpPr>
        <p:spPr/>
        <p:txBody>
          <a:bodyPr/>
          <a:lstStyle/>
          <a:p>
            <a:endParaRPr lang="en-US"/>
          </a:p>
        </p:txBody>
      </p:sp>
      <p:sp>
        <p:nvSpPr>
          <p:cNvPr id="2" name="Slide Number Placeholder 1">
            <a:extLst>
              <a:ext uri="{FF2B5EF4-FFF2-40B4-BE49-F238E27FC236}">
                <a16:creationId xmlns:a16="http://schemas.microsoft.com/office/drawing/2014/main" id="{48431059-6799-4953-B3B6-13CEB8CA8F89}"/>
              </a:ext>
            </a:extLst>
          </p:cNvPr>
          <p:cNvSpPr>
            <a:spLocks noGrp="1"/>
          </p:cNvSpPr>
          <p:nvPr>
            <p:ph type="sldNum" sz="quarter" idx="4294967295"/>
          </p:nvPr>
        </p:nvSpPr>
        <p:spPr/>
        <p:txBody>
          <a:bodyPr/>
          <a:lstStyle/>
          <a:p>
            <a:fld id="{A28D0D04-E724-4975-B2EF-BC0D50DE1199}" type="slidenum">
              <a:rPr lang="ar-SA" altLang="en-US" smtClean="0"/>
              <a:pPr/>
              <a:t>19</a:t>
            </a:fld>
            <a:endParaRPr lang="en-US" altLang="en-US"/>
          </a:p>
        </p:txBody>
      </p:sp>
    </p:spTree>
    <p:extLst>
      <p:ext uri="{BB962C8B-B14F-4D97-AF65-F5344CB8AC3E}">
        <p14:creationId xmlns:p14="http://schemas.microsoft.com/office/powerpoint/2010/main" val="32790583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ext Box 4">
            <a:extLst>
              <a:ext uri="{FF2B5EF4-FFF2-40B4-BE49-F238E27FC236}">
                <a16:creationId xmlns:a16="http://schemas.microsoft.com/office/drawing/2014/main" id="{CC99A9CF-DACE-4F95-86CF-1AFCD689EC6E}"/>
              </a:ext>
            </a:extLst>
          </p:cNvPr>
          <p:cNvSpPr txBox="1">
            <a:spLocks noChangeArrowheads="1"/>
          </p:cNvSpPr>
          <p:nvPr/>
        </p:nvSpPr>
        <p:spPr bwMode="auto">
          <a:xfrm>
            <a:off x="2711450" y="620688"/>
            <a:ext cx="6769100" cy="523220"/>
          </a:xfrm>
          <a:prstGeom prst="rect">
            <a:avLst/>
          </a:prstGeom>
          <a:noFill/>
          <a:ln w="381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Verdana" panose="020B0604030504040204" pitchFamily="34" charset="0"/>
                <a:cs typeface="Arial" panose="020B0604020202020204" pitchFamily="34" charset="0"/>
              </a:defRPr>
            </a:lvl1pPr>
            <a:lvl2pPr marL="742950" indent="-285750" eaLnBrk="0" hangingPunct="0">
              <a:defRPr>
                <a:solidFill>
                  <a:schemeClr val="tx1"/>
                </a:solidFill>
                <a:latin typeface="Verdana" panose="020B0604030504040204" pitchFamily="34" charset="0"/>
                <a:cs typeface="Arial" panose="020B0604020202020204" pitchFamily="34" charset="0"/>
              </a:defRPr>
            </a:lvl2pPr>
            <a:lvl3pPr marL="1143000" indent="-228600" eaLnBrk="0" hangingPunct="0">
              <a:defRPr>
                <a:solidFill>
                  <a:schemeClr val="tx1"/>
                </a:solidFill>
                <a:latin typeface="Verdana" panose="020B0604030504040204" pitchFamily="34" charset="0"/>
                <a:cs typeface="Arial" panose="020B0604020202020204" pitchFamily="34" charset="0"/>
              </a:defRPr>
            </a:lvl3pPr>
            <a:lvl4pPr marL="1600200" indent="-228600" eaLnBrk="0" hangingPunct="0">
              <a:defRPr>
                <a:solidFill>
                  <a:schemeClr val="tx1"/>
                </a:solidFill>
                <a:latin typeface="Verdana" panose="020B0604030504040204" pitchFamily="34" charset="0"/>
                <a:cs typeface="Arial" panose="020B0604020202020204" pitchFamily="34" charset="0"/>
              </a:defRPr>
            </a:lvl4pPr>
            <a:lvl5pPr marL="2057400" indent="-228600" eaLnBrk="0" hangingPunct="0">
              <a:defRPr>
                <a:solidFill>
                  <a:schemeClr val="tx1"/>
                </a:solidFill>
                <a:latin typeface="Verdana" panose="020B0604030504040204" pitchFamily="34" charset="0"/>
                <a:cs typeface="Arial" panose="020B0604020202020204" pitchFamily="34" charset="0"/>
              </a:defRPr>
            </a:lvl5pPr>
            <a:lvl6pPr marL="2514600" indent="-228600" rtl="1"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rtl="1"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rtl="1"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rtl="1"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pPr algn="ctr" rtl="0" eaLnBrk="1" hangingPunct="1">
              <a:spcBef>
                <a:spcPct val="50000"/>
              </a:spcBef>
            </a:pPr>
            <a:r>
              <a:rPr lang="en-US" altLang="en-US" sz="2800" b="1" i="1" dirty="0">
                <a:solidFill>
                  <a:srgbClr val="000000"/>
                </a:solidFill>
                <a:latin typeface="Arial" panose="020B0604020202020204" pitchFamily="34" charset="0"/>
              </a:rPr>
              <a:t>Pipeline</a:t>
            </a:r>
          </a:p>
        </p:txBody>
      </p:sp>
      <p:pic>
        <p:nvPicPr>
          <p:cNvPr id="2" name="Picture 1">
            <a:extLst>
              <a:ext uri="{FF2B5EF4-FFF2-40B4-BE49-F238E27FC236}">
                <a16:creationId xmlns:a16="http://schemas.microsoft.com/office/drawing/2014/main" id="{5AA3EEC0-1F27-484D-8613-8F42EE92D4EE}"/>
              </a:ext>
            </a:extLst>
          </p:cNvPr>
          <p:cNvPicPr>
            <a:picLocks noChangeAspect="1"/>
          </p:cNvPicPr>
          <p:nvPr/>
        </p:nvPicPr>
        <p:blipFill>
          <a:blip r:embed="rId2"/>
          <a:stretch>
            <a:fillRect/>
          </a:stretch>
        </p:blipFill>
        <p:spPr>
          <a:xfrm>
            <a:off x="1389747" y="1969112"/>
            <a:ext cx="6328210" cy="3703719"/>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04A9F-C9C4-4879-A931-9D901228EE9E}"/>
              </a:ext>
            </a:extLst>
          </p:cNvPr>
          <p:cNvSpPr>
            <a:spLocks noGrp="1"/>
          </p:cNvSpPr>
          <p:nvPr>
            <p:ph type="title"/>
          </p:nvPr>
        </p:nvSpPr>
        <p:spPr>
          <a:xfrm>
            <a:off x="1981200" y="277814"/>
            <a:ext cx="8229600" cy="1139825"/>
          </a:xfrm>
        </p:spPr>
        <p:txBody>
          <a:bodyPr/>
          <a:lstStyle/>
          <a:p>
            <a:r>
              <a:rPr lang="en-US" dirty="0">
                <a:solidFill>
                  <a:schemeClr val="accent4">
                    <a:lumMod val="10000"/>
                  </a:schemeClr>
                </a:solidFill>
              </a:rPr>
              <a:t>Floating point addition</a:t>
            </a:r>
          </a:p>
        </p:txBody>
      </p:sp>
      <p:sp>
        <p:nvSpPr>
          <p:cNvPr id="5" name="Content Placeholder 4">
            <a:extLst>
              <a:ext uri="{FF2B5EF4-FFF2-40B4-BE49-F238E27FC236}">
                <a16:creationId xmlns:a16="http://schemas.microsoft.com/office/drawing/2014/main" id="{22E9960A-818C-4963-9E21-5E5F752FFD9C}"/>
              </a:ext>
            </a:extLst>
          </p:cNvPr>
          <p:cNvSpPr>
            <a:spLocks noGrp="1"/>
          </p:cNvSpPr>
          <p:nvPr>
            <p:ph idx="1"/>
          </p:nvPr>
        </p:nvSpPr>
        <p:spPr>
          <a:xfrm>
            <a:off x="449179" y="1347538"/>
            <a:ext cx="6616097" cy="4427908"/>
          </a:xfrm>
        </p:spPr>
        <p:txBody>
          <a:bodyPr>
            <a:normAutofit fontScale="92500" lnSpcReduction="20000"/>
          </a:bodyPr>
          <a:lstStyle/>
          <a:p>
            <a:pPr algn="l" rtl="0"/>
            <a:r>
              <a:rPr lang="en-US" sz="2800" dirty="0">
                <a:solidFill>
                  <a:schemeClr val="accent4">
                    <a:lumMod val="10000"/>
                  </a:schemeClr>
                </a:solidFill>
              </a:rPr>
              <a:t>Two normal input</a:t>
            </a:r>
          </a:p>
          <a:p>
            <a:pPr algn="l" rtl="0"/>
            <a:endParaRPr lang="en-US" sz="2800" dirty="0">
              <a:solidFill>
                <a:schemeClr val="accent4">
                  <a:lumMod val="10000"/>
                </a:schemeClr>
              </a:solidFill>
            </a:endParaRPr>
          </a:p>
          <a:p>
            <a:pPr algn="l" rtl="0"/>
            <a:r>
              <a:rPr lang="en-US" sz="2800" dirty="0">
                <a:solidFill>
                  <a:schemeClr val="accent4">
                    <a:lumMod val="10000"/>
                  </a:schemeClr>
                </a:solidFill>
              </a:rPr>
              <a:t>Mantis alignment </a:t>
            </a:r>
          </a:p>
          <a:p>
            <a:pPr algn="l" rtl="0"/>
            <a:endParaRPr lang="en-US" sz="2800" dirty="0">
              <a:solidFill>
                <a:schemeClr val="accent4">
                  <a:lumMod val="10000"/>
                </a:schemeClr>
              </a:solidFill>
            </a:endParaRPr>
          </a:p>
          <a:p>
            <a:pPr algn="l" rtl="0"/>
            <a:endParaRPr lang="en-US" sz="2800" dirty="0">
              <a:solidFill>
                <a:schemeClr val="accent4">
                  <a:lumMod val="10000"/>
                </a:schemeClr>
              </a:solidFill>
            </a:endParaRPr>
          </a:p>
          <a:p>
            <a:pPr algn="l" rtl="0"/>
            <a:r>
              <a:rPr lang="en-US" sz="2800" dirty="0">
                <a:solidFill>
                  <a:schemeClr val="accent4">
                    <a:lumMod val="10000"/>
                  </a:schemeClr>
                </a:solidFill>
              </a:rPr>
              <a:t>Addition result </a:t>
            </a:r>
          </a:p>
          <a:p>
            <a:pPr algn="l" rtl="0"/>
            <a:endParaRPr lang="en-US" sz="2800" dirty="0">
              <a:solidFill>
                <a:schemeClr val="accent4">
                  <a:lumMod val="10000"/>
                </a:schemeClr>
              </a:solidFill>
            </a:endParaRPr>
          </a:p>
          <a:p>
            <a:pPr algn="l" rtl="0"/>
            <a:r>
              <a:rPr lang="en-US" sz="2800" dirty="0">
                <a:solidFill>
                  <a:schemeClr val="accent4">
                    <a:lumMod val="10000"/>
                  </a:schemeClr>
                </a:solidFill>
              </a:rPr>
              <a:t>Normalization result </a:t>
            </a:r>
          </a:p>
          <a:p>
            <a:pPr marL="0" indent="0">
              <a:buNone/>
            </a:pPr>
            <a:endParaRPr lang="en-US" dirty="0"/>
          </a:p>
          <a:p>
            <a:pPr algn="l" rtl="0"/>
            <a:endParaRPr lang="en-US" dirty="0"/>
          </a:p>
        </p:txBody>
      </p:sp>
      <p:pic>
        <p:nvPicPr>
          <p:cNvPr id="6" name="Content Placeholder 3">
            <a:extLst>
              <a:ext uri="{FF2B5EF4-FFF2-40B4-BE49-F238E27FC236}">
                <a16:creationId xmlns:a16="http://schemas.microsoft.com/office/drawing/2014/main" id="{4DB47AA9-26F2-4D18-95AC-B8AA2F7AC2F0}"/>
              </a:ext>
            </a:extLst>
          </p:cNvPr>
          <p:cNvPicPr>
            <a:picLocks noChangeAspect="1"/>
          </p:cNvPicPr>
          <p:nvPr/>
        </p:nvPicPr>
        <p:blipFill>
          <a:blip r:embed="rId2"/>
          <a:stretch>
            <a:fillRect/>
          </a:stretch>
        </p:blipFill>
        <p:spPr bwMode="auto">
          <a:xfrm>
            <a:off x="4224425" y="1209097"/>
            <a:ext cx="2768444" cy="1071004"/>
          </a:xfrm>
          <a:prstGeom prst="rect">
            <a:avLst/>
          </a:prstGeom>
          <a:noFill/>
          <a:ln w="9525">
            <a:noFill/>
            <a:miter lim="800000"/>
            <a:headEnd/>
            <a:tailEnd/>
          </a:ln>
          <a:effectLst/>
        </p:spPr>
      </p:pic>
      <p:pic>
        <p:nvPicPr>
          <p:cNvPr id="7" name="Picture 6">
            <a:extLst>
              <a:ext uri="{FF2B5EF4-FFF2-40B4-BE49-F238E27FC236}">
                <a16:creationId xmlns:a16="http://schemas.microsoft.com/office/drawing/2014/main" id="{32BAC2E8-4E66-4CD3-9CFE-E0BE1464AE9C}"/>
              </a:ext>
            </a:extLst>
          </p:cNvPr>
          <p:cNvPicPr>
            <a:picLocks noChangeAspect="1"/>
          </p:cNvPicPr>
          <p:nvPr/>
        </p:nvPicPr>
        <p:blipFill>
          <a:blip r:embed="rId3"/>
          <a:stretch>
            <a:fillRect/>
          </a:stretch>
        </p:blipFill>
        <p:spPr>
          <a:xfrm>
            <a:off x="4472662" y="2413380"/>
            <a:ext cx="2374205" cy="904661"/>
          </a:xfrm>
          <a:prstGeom prst="rect">
            <a:avLst/>
          </a:prstGeom>
        </p:spPr>
      </p:pic>
      <p:pic>
        <p:nvPicPr>
          <p:cNvPr id="8" name="Picture 7">
            <a:extLst>
              <a:ext uri="{FF2B5EF4-FFF2-40B4-BE49-F238E27FC236}">
                <a16:creationId xmlns:a16="http://schemas.microsoft.com/office/drawing/2014/main" id="{353477A0-77DC-4900-AED8-83A1F312D9EA}"/>
              </a:ext>
            </a:extLst>
          </p:cNvPr>
          <p:cNvPicPr>
            <a:picLocks noChangeAspect="1"/>
          </p:cNvPicPr>
          <p:nvPr/>
        </p:nvPicPr>
        <p:blipFill>
          <a:blip r:embed="rId4"/>
          <a:stretch>
            <a:fillRect/>
          </a:stretch>
        </p:blipFill>
        <p:spPr>
          <a:xfrm>
            <a:off x="4412656" y="3688710"/>
            <a:ext cx="2768444" cy="874245"/>
          </a:xfrm>
          <a:prstGeom prst="rect">
            <a:avLst/>
          </a:prstGeom>
        </p:spPr>
      </p:pic>
      <p:pic>
        <p:nvPicPr>
          <p:cNvPr id="9" name="Picture 8">
            <a:extLst>
              <a:ext uri="{FF2B5EF4-FFF2-40B4-BE49-F238E27FC236}">
                <a16:creationId xmlns:a16="http://schemas.microsoft.com/office/drawing/2014/main" id="{6E3867B8-9B93-4A91-8287-D27F0A8DA901}"/>
              </a:ext>
            </a:extLst>
          </p:cNvPr>
          <p:cNvPicPr>
            <a:picLocks noChangeAspect="1"/>
          </p:cNvPicPr>
          <p:nvPr/>
        </p:nvPicPr>
        <p:blipFill>
          <a:blip r:embed="rId5"/>
          <a:stretch>
            <a:fillRect/>
          </a:stretch>
        </p:blipFill>
        <p:spPr>
          <a:xfrm>
            <a:off x="4472662" y="4768900"/>
            <a:ext cx="3117070" cy="1139825"/>
          </a:xfrm>
          <a:prstGeom prst="rect">
            <a:avLst/>
          </a:prstGeom>
        </p:spPr>
      </p:pic>
    </p:spTree>
    <p:extLst>
      <p:ext uri="{BB962C8B-B14F-4D97-AF65-F5344CB8AC3E}">
        <p14:creationId xmlns:p14="http://schemas.microsoft.com/office/powerpoint/2010/main" val="16394299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a:extLst>
              <a:ext uri="{FF2B5EF4-FFF2-40B4-BE49-F238E27FC236}">
                <a16:creationId xmlns:a16="http://schemas.microsoft.com/office/drawing/2014/main" id="{71468603-C640-485D-A24D-F083121FC6A3}"/>
              </a:ext>
            </a:extLst>
          </p:cNvPr>
          <p:cNvSpPr>
            <a:spLocks noChangeArrowheads="1"/>
          </p:cNvSpPr>
          <p:nvPr/>
        </p:nvSpPr>
        <p:spPr bwMode="auto">
          <a:xfrm>
            <a:off x="1919289" y="333376"/>
            <a:ext cx="34702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anose="020B0604030504040204" pitchFamily="34" charset="0"/>
                <a:cs typeface="Arial" panose="020B0604020202020204" pitchFamily="34" charset="0"/>
              </a:defRPr>
            </a:lvl1pPr>
            <a:lvl2pPr marL="742950" indent="-285750" eaLnBrk="0" hangingPunct="0">
              <a:defRPr>
                <a:solidFill>
                  <a:schemeClr val="tx1"/>
                </a:solidFill>
                <a:latin typeface="Verdana" panose="020B0604030504040204" pitchFamily="34" charset="0"/>
                <a:cs typeface="Arial" panose="020B0604020202020204" pitchFamily="34" charset="0"/>
              </a:defRPr>
            </a:lvl2pPr>
            <a:lvl3pPr marL="1143000" indent="-228600" eaLnBrk="0" hangingPunct="0">
              <a:defRPr>
                <a:solidFill>
                  <a:schemeClr val="tx1"/>
                </a:solidFill>
                <a:latin typeface="Verdana" panose="020B0604030504040204" pitchFamily="34" charset="0"/>
                <a:cs typeface="Arial" panose="020B0604020202020204" pitchFamily="34" charset="0"/>
              </a:defRPr>
            </a:lvl3pPr>
            <a:lvl4pPr marL="1600200" indent="-228600" eaLnBrk="0" hangingPunct="0">
              <a:defRPr>
                <a:solidFill>
                  <a:schemeClr val="tx1"/>
                </a:solidFill>
                <a:latin typeface="Verdana" panose="020B0604030504040204" pitchFamily="34" charset="0"/>
                <a:cs typeface="Arial" panose="020B0604020202020204" pitchFamily="34" charset="0"/>
              </a:defRPr>
            </a:lvl4pPr>
            <a:lvl5pPr marL="2057400" indent="-228600" eaLnBrk="0" hangingPunct="0">
              <a:defRPr>
                <a:solidFill>
                  <a:schemeClr val="tx1"/>
                </a:solidFill>
                <a:latin typeface="Verdana" panose="020B0604030504040204" pitchFamily="34" charset="0"/>
                <a:cs typeface="Arial" panose="020B0604020202020204" pitchFamily="34" charset="0"/>
              </a:defRPr>
            </a:lvl5pPr>
            <a:lvl6pPr marL="2514600" indent="-228600" rtl="1"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rtl="1"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rtl="1"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rtl="1"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pPr rtl="0" eaLnBrk="1" hangingPunct="1"/>
            <a:r>
              <a:rPr lang="en-US" altLang="en-US" sz="2000" b="1" u="sng">
                <a:solidFill>
                  <a:schemeClr val="bg2"/>
                </a:solidFill>
              </a:rPr>
              <a:t>ARITHMETIC PIPELINE</a:t>
            </a:r>
          </a:p>
        </p:txBody>
      </p:sp>
      <p:pic>
        <p:nvPicPr>
          <p:cNvPr id="31747" name="Picture 5">
            <a:extLst>
              <a:ext uri="{FF2B5EF4-FFF2-40B4-BE49-F238E27FC236}">
                <a16:creationId xmlns:a16="http://schemas.microsoft.com/office/drawing/2014/main" id="{6D6D41F6-D7C9-4268-B34B-A2A382F2FC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47851" y="976314"/>
            <a:ext cx="8424863" cy="5621337"/>
          </a:xfrm>
          <a:prstGeom prst="rect">
            <a:avLst/>
          </a:prstGeom>
          <a:noFill/>
          <a:ln w="38100">
            <a:solidFill>
              <a:srgbClr val="000000"/>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a:extLst>
              <a:ext uri="{FF2B5EF4-FFF2-40B4-BE49-F238E27FC236}">
                <a16:creationId xmlns:a16="http://schemas.microsoft.com/office/drawing/2014/main" id="{F870DB37-9A71-43F3-853A-211C12DD3382}"/>
              </a:ext>
            </a:extLst>
          </p:cNvPr>
          <p:cNvSpPr>
            <a:spLocks noChangeArrowheads="1"/>
          </p:cNvSpPr>
          <p:nvPr/>
        </p:nvSpPr>
        <p:spPr bwMode="auto">
          <a:xfrm>
            <a:off x="1847851" y="260351"/>
            <a:ext cx="319881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anose="020B0604030504040204" pitchFamily="34" charset="0"/>
                <a:cs typeface="Arial" panose="020B0604020202020204" pitchFamily="34" charset="0"/>
              </a:defRPr>
            </a:lvl1pPr>
            <a:lvl2pPr marL="742950" indent="-285750" eaLnBrk="0" hangingPunct="0">
              <a:defRPr>
                <a:solidFill>
                  <a:schemeClr val="tx1"/>
                </a:solidFill>
                <a:latin typeface="Verdana" panose="020B0604030504040204" pitchFamily="34" charset="0"/>
                <a:cs typeface="Arial" panose="020B0604020202020204" pitchFamily="34" charset="0"/>
              </a:defRPr>
            </a:lvl2pPr>
            <a:lvl3pPr marL="1143000" indent="-228600" eaLnBrk="0" hangingPunct="0">
              <a:defRPr>
                <a:solidFill>
                  <a:schemeClr val="tx1"/>
                </a:solidFill>
                <a:latin typeface="Verdana" panose="020B0604030504040204" pitchFamily="34" charset="0"/>
                <a:cs typeface="Arial" panose="020B0604020202020204" pitchFamily="34" charset="0"/>
              </a:defRPr>
            </a:lvl3pPr>
            <a:lvl4pPr marL="1600200" indent="-228600" eaLnBrk="0" hangingPunct="0">
              <a:defRPr>
                <a:solidFill>
                  <a:schemeClr val="tx1"/>
                </a:solidFill>
                <a:latin typeface="Verdana" panose="020B0604030504040204" pitchFamily="34" charset="0"/>
                <a:cs typeface="Arial" panose="020B0604020202020204" pitchFamily="34" charset="0"/>
              </a:defRPr>
            </a:lvl4pPr>
            <a:lvl5pPr marL="2057400" indent="-228600" eaLnBrk="0" hangingPunct="0">
              <a:defRPr>
                <a:solidFill>
                  <a:schemeClr val="tx1"/>
                </a:solidFill>
                <a:latin typeface="Verdana" panose="020B0604030504040204" pitchFamily="34" charset="0"/>
                <a:cs typeface="Arial" panose="020B0604020202020204" pitchFamily="34" charset="0"/>
              </a:defRPr>
            </a:lvl5pPr>
            <a:lvl6pPr marL="2514600" indent="-228600" rtl="1"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rtl="1"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rtl="1"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rtl="1"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pPr rtl="0" eaLnBrk="1" hangingPunct="1"/>
            <a:r>
              <a:rPr lang="en-US" altLang="en-US" sz="2000" b="1" u="sng" dirty="0">
                <a:solidFill>
                  <a:srgbClr val="000000"/>
                </a:solidFill>
              </a:rPr>
              <a:t>INSTRUCTION CYCLE</a:t>
            </a:r>
          </a:p>
        </p:txBody>
      </p:sp>
      <p:pic>
        <p:nvPicPr>
          <p:cNvPr id="33795" name="Picture 5">
            <a:extLst>
              <a:ext uri="{FF2B5EF4-FFF2-40B4-BE49-F238E27FC236}">
                <a16:creationId xmlns:a16="http://schemas.microsoft.com/office/drawing/2014/main" id="{74FAC573-151A-40BF-B8CA-59880152C68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9288" y="1031960"/>
            <a:ext cx="8424862" cy="5500687"/>
          </a:xfrm>
          <a:prstGeom prst="rect">
            <a:avLst/>
          </a:prstGeom>
          <a:noFill/>
          <a:ln w="38100">
            <a:solidFill>
              <a:srgbClr val="000000"/>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6">
            <a:extLst>
              <a:ext uri="{FF2B5EF4-FFF2-40B4-BE49-F238E27FC236}">
                <a16:creationId xmlns:a16="http://schemas.microsoft.com/office/drawing/2014/main" id="{D209CDC7-E606-4D70-948C-D2CE2CC65B46}"/>
              </a:ext>
            </a:extLst>
          </p:cNvPr>
          <p:cNvSpPr>
            <a:spLocks noChangeArrowheads="1"/>
          </p:cNvSpPr>
          <p:nvPr/>
        </p:nvSpPr>
        <p:spPr bwMode="auto">
          <a:xfrm>
            <a:off x="1847850" y="188914"/>
            <a:ext cx="36782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anose="020B0604030504040204" pitchFamily="34" charset="0"/>
                <a:cs typeface="Arial" panose="020B0604020202020204" pitchFamily="34" charset="0"/>
              </a:defRPr>
            </a:lvl1pPr>
            <a:lvl2pPr marL="742950" indent="-285750" eaLnBrk="0" hangingPunct="0">
              <a:defRPr>
                <a:solidFill>
                  <a:schemeClr val="tx1"/>
                </a:solidFill>
                <a:latin typeface="Verdana" panose="020B0604030504040204" pitchFamily="34" charset="0"/>
                <a:cs typeface="Arial" panose="020B0604020202020204" pitchFamily="34" charset="0"/>
              </a:defRPr>
            </a:lvl2pPr>
            <a:lvl3pPr marL="1143000" indent="-228600" eaLnBrk="0" hangingPunct="0">
              <a:defRPr>
                <a:solidFill>
                  <a:schemeClr val="tx1"/>
                </a:solidFill>
                <a:latin typeface="Verdana" panose="020B0604030504040204" pitchFamily="34" charset="0"/>
                <a:cs typeface="Arial" panose="020B0604020202020204" pitchFamily="34" charset="0"/>
              </a:defRPr>
            </a:lvl3pPr>
            <a:lvl4pPr marL="1600200" indent="-228600" eaLnBrk="0" hangingPunct="0">
              <a:defRPr>
                <a:solidFill>
                  <a:schemeClr val="tx1"/>
                </a:solidFill>
                <a:latin typeface="Verdana" panose="020B0604030504040204" pitchFamily="34" charset="0"/>
                <a:cs typeface="Arial" panose="020B0604020202020204" pitchFamily="34" charset="0"/>
              </a:defRPr>
            </a:lvl4pPr>
            <a:lvl5pPr marL="2057400" indent="-228600" eaLnBrk="0" hangingPunct="0">
              <a:defRPr>
                <a:solidFill>
                  <a:schemeClr val="tx1"/>
                </a:solidFill>
                <a:latin typeface="Verdana" panose="020B0604030504040204" pitchFamily="34" charset="0"/>
                <a:cs typeface="Arial" panose="020B0604020202020204" pitchFamily="34" charset="0"/>
              </a:defRPr>
            </a:lvl5pPr>
            <a:lvl6pPr marL="2514600" indent="-228600" rtl="1"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rtl="1"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rtl="1"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rtl="1"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pPr rtl="0" eaLnBrk="1" hangingPunct="1"/>
            <a:r>
              <a:rPr lang="en-US" altLang="en-US" sz="2000" b="1" u="sng">
                <a:solidFill>
                  <a:schemeClr val="bg2"/>
                </a:solidFill>
              </a:rPr>
              <a:t>INSTRUCTION PIPELINE</a:t>
            </a:r>
          </a:p>
        </p:txBody>
      </p:sp>
      <p:pic>
        <p:nvPicPr>
          <p:cNvPr id="34819" name="Picture 5">
            <a:extLst>
              <a:ext uri="{FF2B5EF4-FFF2-40B4-BE49-F238E27FC236}">
                <a16:creationId xmlns:a16="http://schemas.microsoft.com/office/drawing/2014/main" id="{C315C111-DC4E-47B7-A351-16D20F343F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92314" y="1125539"/>
            <a:ext cx="8207375" cy="5183187"/>
          </a:xfrm>
          <a:prstGeom prst="rect">
            <a:avLst/>
          </a:prstGeom>
          <a:noFill/>
          <a:ln w="38100">
            <a:solidFill>
              <a:srgbClr val="000000"/>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6">
            <a:extLst>
              <a:ext uri="{FF2B5EF4-FFF2-40B4-BE49-F238E27FC236}">
                <a16:creationId xmlns:a16="http://schemas.microsoft.com/office/drawing/2014/main" id="{EC3E3F78-3A6E-4312-AF7E-9883B79DEB94}"/>
              </a:ext>
            </a:extLst>
          </p:cNvPr>
          <p:cNvSpPr>
            <a:spLocks noChangeArrowheads="1"/>
          </p:cNvSpPr>
          <p:nvPr/>
        </p:nvSpPr>
        <p:spPr bwMode="auto">
          <a:xfrm>
            <a:off x="1843088" y="260351"/>
            <a:ext cx="77089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anose="020B0604030504040204" pitchFamily="34" charset="0"/>
                <a:cs typeface="Arial" panose="020B0604020202020204" pitchFamily="34" charset="0"/>
              </a:defRPr>
            </a:lvl1pPr>
            <a:lvl2pPr marL="742950" indent="-285750" eaLnBrk="0" hangingPunct="0">
              <a:defRPr>
                <a:solidFill>
                  <a:schemeClr val="tx1"/>
                </a:solidFill>
                <a:latin typeface="Verdana" panose="020B0604030504040204" pitchFamily="34" charset="0"/>
                <a:cs typeface="Arial" panose="020B0604020202020204" pitchFamily="34" charset="0"/>
              </a:defRPr>
            </a:lvl2pPr>
            <a:lvl3pPr marL="1143000" indent="-228600" eaLnBrk="0" hangingPunct="0">
              <a:defRPr>
                <a:solidFill>
                  <a:schemeClr val="tx1"/>
                </a:solidFill>
                <a:latin typeface="Verdana" panose="020B0604030504040204" pitchFamily="34" charset="0"/>
                <a:cs typeface="Arial" panose="020B0604020202020204" pitchFamily="34" charset="0"/>
              </a:defRPr>
            </a:lvl3pPr>
            <a:lvl4pPr marL="1600200" indent="-228600" eaLnBrk="0" hangingPunct="0">
              <a:defRPr>
                <a:solidFill>
                  <a:schemeClr val="tx1"/>
                </a:solidFill>
                <a:latin typeface="Verdana" panose="020B0604030504040204" pitchFamily="34" charset="0"/>
                <a:cs typeface="Arial" panose="020B0604020202020204" pitchFamily="34" charset="0"/>
              </a:defRPr>
            </a:lvl4pPr>
            <a:lvl5pPr marL="2057400" indent="-228600" eaLnBrk="0" hangingPunct="0">
              <a:defRPr>
                <a:solidFill>
                  <a:schemeClr val="tx1"/>
                </a:solidFill>
                <a:latin typeface="Verdana" panose="020B0604030504040204" pitchFamily="34" charset="0"/>
                <a:cs typeface="Arial" panose="020B0604020202020204" pitchFamily="34" charset="0"/>
              </a:defRPr>
            </a:lvl5pPr>
            <a:lvl6pPr marL="2514600" indent="-228600" rtl="1"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rtl="1"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rtl="1"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rtl="1"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pPr rtl="0" eaLnBrk="1" hangingPunct="1"/>
            <a:r>
              <a:rPr lang="en-US" altLang="en-US" sz="2000" b="1" u="sng" dirty="0">
                <a:solidFill>
                  <a:srgbClr val="000000"/>
                </a:solidFill>
              </a:rPr>
              <a:t>INSTRUCTION EXECUTION IN A 4-STAGE PIPELINE</a:t>
            </a:r>
          </a:p>
        </p:txBody>
      </p:sp>
      <p:pic>
        <p:nvPicPr>
          <p:cNvPr id="35843" name="Picture 5">
            <a:extLst>
              <a:ext uri="{FF2B5EF4-FFF2-40B4-BE49-F238E27FC236}">
                <a16:creationId xmlns:a16="http://schemas.microsoft.com/office/drawing/2014/main" id="{DFB281B7-6A09-4E49-B3D1-0AE27FAE14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74825" y="942976"/>
            <a:ext cx="8642350" cy="5654675"/>
          </a:xfrm>
          <a:prstGeom prst="rect">
            <a:avLst/>
          </a:prstGeom>
          <a:noFill/>
          <a:ln w="38100">
            <a:solidFill>
              <a:srgbClr val="000000"/>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5">
            <a:extLst>
              <a:ext uri="{FF2B5EF4-FFF2-40B4-BE49-F238E27FC236}">
                <a16:creationId xmlns:a16="http://schemas.microsoft.com/office/drawing/2014/main" id="{35E295F5-E742-4B36-8003-7CB7A513BE62}"/>
              </a:ext>
            </a:extLst>
          </p:cNvPr>
          <p:cNvSpPr>
            <a:spLocks noChangeArrowheads="1"/>
          </p:cNvSpPr>
          <p:nvPr/>
        </p:nvSpPr>
        <p:spPr bwMode="auto">
          <a:xfrm>
            <a:off x="1879600" y="333376"/>
            <a:ext cx="1327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anose="020B0604030504040204" pitchFamily="34" charset="0"/>
                <a:cs typeface="Arial" panose="020B0604020202020204" pitchFamily="34" charset="0"/>
              </a:defRPr>
            </a:lvl1pPr>
            <a:lvl2pPr marL="742950" indent="-285750" eaLnBrk="0" hangingPunct="0">
              <a:defRPr>
                <a:solidFill>
                  <a:schemeClr val="tx1"/>
                </a:solidFill>
                <a:latin typeface="Verdana" panose="020B0604030504040204" pitchFamily="34" charset="0"/>
                <a:cs typeface="Arial" panose="020B0604020202020204" pitchFamily="34" charset="0"/>
              </a:defRPr>
            </a:lvl2pPr>
            <a:lvl3pPr marL="1143000" indent="-228600" eaLnBrk="0" hangingPunct="0">
              <a:defRPr>
                <a:solidFill>
                  <a:schemeClr val="tx1"/>
                </a:solidFill>
                <a:latin typeface="Verdana" panose="020B0604030504040204" pitchFamily="34" charset="0"/>
                <a:cs typeface="Arial" panose="020B0604020202020204" pitchFamily="34" charset="0"/>
              </a:defRPr>
            </a:lvl3pPr>
            <a:lvl4pPr marL="1600200" indent="-228600" eaLnBrk="0" hangingPunct="0">
              <a:defRPr>
                <a:solidFill>
                  <a:schemeClr val="tx1"/>
                </a:solidFill>
                <a:latin typeface="Verdana" panose="020B0604030504040204" pitchFamily="34" charset="0"/>
                <a:cs typeface="Arial" panose="020B0604020202020204" pitchFamily="34" charset="0"/>
              </a:defRPr>
            </a:lvl4pPr>
            <a:lvl5pPr marL="2057400" indent="-228600" eaLnBrk="0" hangingPunct="0">
              <a:defRPr>
                <a:solidFill>
                  <a:schemeClr val="tx1"/>
                </a:solidFill>
                <a:latin typeface="Verdana" panose="020B0604030504040204" pitchFamily="34" charset="0"/>
                <a:cs typeface="Arial" panose="020B0604020202020204" pitchFamily="34" charset="0"/>
              </a:defRPr>
            </a:lvl5pPr>
            <a:lvl6pPr marL="2514600" indent="-228600" rtl="1"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rtl="1"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rtl="1"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rtl="1"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pPr algn="r" eaLnBrk="1" hangingPunct="1"/>
            <a:r>
              <a:rPr lang="en-US" altLang="en-US" sz="2000" b="1" u="sng">
                <a:solidFill>
                  <a:schemeClr val="bg2"/>
                </a:solidFill>
              </a:rPr>
              <a:t>Pipeline</a:t>
            </a:r>
          </a:p>
        </p:txBody>
      </p:sp>
      <p:pic>
        <p:nvPicPr>
          <p:cNvPr id="36867" name="Picture 5">
            <a:extLst>
              <a:ext uri="{FF2B5EF4-FFF2-40B4-BE49-F238E27FC236}">
                <a16:creationId xmlns:a16="http://schemas.microsoft.com/office/drawing/2014/main" id="{FC3D2E05-87DD-4276-A218-F2E96711493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47850" y="908050"/>
            <a:ext cx="8496300" cy="5689600"/>
          </a:xfrm>
          <a:prstGeom prst="rect">
            <a:avLst/>
          </a:prstGeom>
          <a:noFill/>
          <a:ln w="38100">
            <a:solidFill>
              <a:srgbClr val="000000"/>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4">
            <a:extLst>
              <a:ext uri="{FF2B5EF4-FFF2-40B4-BE49-F238E27FC236}">
                <a16:creationId xmlns:a16="http://schemas.microsoft.com/office/drawing/2014/main" id="{00D045ED-50CA-4AA0-A6CE-E5184B79A492}"/>
              </a:ext>
            </a:extLst>
          </p:cNvPr>
          <p:cNvSpPr>
            <a:spLocks noChangeArrowheads="1"/>
          </p:cNvSpPr>
          <p:nvPr/>
        </p:nvSpPr>
        <p:spPr bwMode="auto">
          <a:xfrm>
            <a:off x="1919288" y="333376"/>
            <a:ext cx="3022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anose="020B0604030504040204" pitchFamily="34" charset="0"/>
                <a:cs typeface="Arial" panose="020B0604020202020204" pitchFamily="34" charset="0"/>
              </a:defRPr>
            </a:lvl1pPr>
            <a:lvl2pPr marL="742950" indent="-285750" eaLnBrk="0" hangingPunct="0">
              <a:defRPr>
                <a:solidFill>
                  <a:schemeClr val="tx1"/>
                </a:solidFill>
                <a:latin typeface="Verdana" panose="020B0604030504040204" pitchFamily="34" charset="0"/>
                <a:cs typeface="Arial" panose="020B0604020202020204" pitchFamily="34" charset="0"/>
              </a:defRPr>
            </a:lvl2pPr>
            <a:lvl3pPr marL="1143000" indent="-228600" eaLnBrk="0" hangingPunct="0">
              <a:defRPr>
                <a:solidFill>
                  <a:schemeClr val="tx1"/>
                </a:solidFill>
                <a:latin typeface="Verdana" panose="020B0604030504040204" pitchFamily="34" charset="0"/>
                <a:cs typeface="Arial" panose="020B0604020202020204" pitchFamily="34" charset="0"/>
              </a:defRPr>
            </a:lvl3pPr>
            <a:lvl4pPr marL="1600200" indent="-228600" eaLnBrk="0" hangingPunct="0">
              <a:defRPr>
                <a:solidFill>
                  <a:schemeClr val="tx1"/>
                </a:solidFill>
                <a:latin typeface="Verdana" panose="020B0604030504040204" pitchFamily="34" charset="0"/>
                <a:cs typeface="Arial" panose="020B0604020202020204" pitchFamily="34" charset="0"/>
              </a:defRPr>
            </a:lvl4pPr>
            <a:lvl5pPr marL="2057400" indent="-228600" eaLnBrk="0" hangingPunct="0">
              <a:defRPr>
                <a:solidFill>
                  <a:schemeClr val="tx1"/>
                </a:solidFill>
                <a:latin typeface="Verdana" panose="020B0604030504040204" pitchFamily="34" charset="0"/>
                <a:cs typeface="Arial" panose="020B0604020202020204" pitchFamily="34" charset="0"/>
              </a:defRPr>
            </a:lvl5pPr>
            <a:lvl6pPr marL="2514600" indent="-228600" rtl="1"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rtl="1"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rtl="1"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rtl="1"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pPr algn="r" eaLnBrk="1" hangingPunct="1"/>
            <a:r>
              <a:rPr lang="en-US" altLang="en-US" sz="2000" b="1" u="sng">
                <a:solidFill>
                  <a:schemeClr val="bg2"/>
                </a:solidFill>
              </a:rPr>
              <a:t>Space time diagram</a:t>
            </a:r>
          </a:p>
        </p:txBody>
      </p:sp>
      <p:pic>
        <p:nvPicPr>
          <p:cNvPr id="37891" name="Picture 6">
            <a:extLst>
              <a:ext uri="{FF2B5EF4-FFF2-40B4-BE49-F238E27FC236}">
                <a16:creationId xmlns:a16="http://schemas.microsoft.com/office/drawing/2014/main" id="{DF0AF768-5B17-44EA-B445-D5282865A0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74825" y="1196975"/>
            <a:ext cx="8642350" cy="4895850"/>
          </a:xfrm>
          <a:prstGeom prst="rect">
            <a:avLst/>
          </a:prstGeom>
          <a:noFill/>
          <a:ln w="38100">
            <a:solidFill>
              <a:srgbClr val="000000"/>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3" name="Rectangle 5">
            <a:extLst>
              <a:ext uri="{FF2B5EF4-FFF2-40B4-BE49-F238E27FC236}">
                <a16:creationId xmlns:a16="http://schemas.microsoft.com/office/drawing/2014/main" id="{1203595A-FBA9-4454-BCDC-9F35789FC5E1}"/>
              </a:ext>
            </a:extLst>
          </p:cNvPr>
          <p:cNvSpPr>
            <a:spLocks noChangeArrowheads="1"/>
          </p:cNvSpPr>
          <p:nvPr/>
        </p:nvSpPr>
        <p:spPr bwMode="auto">
          <a:xfrm>
            <a:off x="2063750" y="1125539"/>
            <a:ext cx="7632700" cy="119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anose="020B0604030504040204" pitchFamily="34" charset="0"/>
                <a:cs typeface="Arial" panose="020B0604020202020204" pitchFamily="34" charset="0"/>
              </a:defRPr>
            </a:lvl1pPr>
            <a:lvl2pPr marL="742950" indent="-285750" eaLnBrk="0" hangingPunct="0">
              <a:defRPr>
                <a:solidFill>
                  <a:schemeClr val="tx1"/>
                </a:solidFill>
                <a:latin typeface="Verdana" panose="020B0604030504040204" pitchFamily="34" charset="0"/>
                <a:cs typeface="Arial" panose="020B0604020202020204" pitchFamily="34" charset="0"/>
              </a:defRPr>
            </a:lvl2pPr>
            <a:lvl3pPr marL="1143000" indent="-228600" eaLnBrk="0" hangingPunct="0">
              <a:defRPr>
                <a:solidFill>
                  <a:schemeClr val="tx1"/>
                </a:solidFill>
                <a:latin typeface="Verdana" panose="020B0604030504040204" pitchFamily="34" charset="0"/>
                <a:cs typeface="Arial" panose="020B0604020202020204" pitchFamily="34" charset="0"/>
              </a:defRPr>
            </a:lvl3pPr>
            <a:lvl4pPr marL="1600200" indent="-228600" eaLnBrk="0" hangingPunct="0">
              <a:defRPr>
                <a:solidFill>
                  <a:schemeClr val="tx1"/>
                </a:solidFill>
                <a:latin typeface="Verdana" panose="020B0604030504040204" pitchFamily="34" charset="0"/>
                <a:cs typeface="Arial" panose="020B0604020202020204" pitchFamily="34" charset="0"/>
              </a:defRPr>
            </a:lvl4pPr>
            <a:lvl5pPr marL="2057400" indent="-228600" eaLnBrk="0" hangingPunct="0">
              <a:defRPr>
                <a:solidFill>
                  <a:schemeClr val="tx1"/>
                </a:solidFill>
                <a:latin typeface="Verdana" panose="020B0604030504040204" pitchFamily="34" charset="0"/>
                <a:cs typeface="Arial" panose="020B0604020202020204" pitchFamily="34" charset="0"/>
              </a:defRPr>
            </a:lvl5pPr>
            <a:lvl6pPr marL="2514600" indent="-228600" rtl="1"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rtl="1"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rtl="1"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rtl="1"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pPr rtl="0" eaLnBrk="1" hangingPunct="1"/>
            <a:r>
              <a:rPr lang="en-US" altLang="en-US" b="1" dirty="0">
                <a:solidFill>
                  <a:srgbClr val="000000"/>
                </a:solidFill>
              </a:rPr>
              <a:t>Structural hazards (Resource Conflicts):</a:t>
            </a:r>
          </a:p>
          <a:p>
            <a:pPr rtl="0" eaLnBrk="1" hangingPunct="1"/>
            <a:endParaRPr lang="en-US" altLang="en-US" b="1" dirty="0">
              <a:solidFill>
                <a:srgbClr val="000000"/>
              </a:solidFill>
            </a:endParaRPr>
          </a:p>
          <a:p>
            <a:pPr rtl="0" eaLnBrk="1" hangingPunct="1"/>
            <a:r>
              <a:rPr lang="en-US" altLang="en-US" b="1" dirty="0">
                <a:solidFill>
                  <a:srgbClr val="000000"/>
                </a:solidFill>
              </a:rPr>
              <a:t>Hardware resources required by the instructions</a:t>
            </a:r>
          </a:p>
          <a:p>
            <a:pPr rtl="0" eaLnBrk="1" hangingPunct="1"/>
            <a:r>
              <a:rPr lang="en-US" altLang="en-US" b="1" dirty="0">
                <a:solidFill>
                  <a:srgbClr val="000000"/>
                </a:solidFill>
              </a:rPr>
              <a:t>simultaneous overlapped execution cannot be met.</a:t>
            </a:r>
          </a:p>
        </p:txBody>
      </p:sp>
      <p:sp>
        <p:nvSpPr>
          <p:cNvPr id="38915" name="Rectangle 6">
            <a:extLst>
              <a:ext uri="{FF2B5EF4-FFF2-40B4-BE49-F238E27FC236}">
                <a16:creationId xmlns:a16="http://schemas.microsoft.com/office/drawing/2014/main" id="{7BA17E7F-B246-462A-A98C-2A6834FE4392}"/>
              </a:ext>
            </a:extLst>
          </p:cNvPr>
          <p:cNvSpPr>
            <a:spLocks noChangeArrowheads="1"/>
          </p:cNvSpPr>
          <p:nvPr/>
        </p:nvSpPr>
        <p:spPr bwMode="auto">
          <a:xfrm>
            <a:off x="1992313" y="404813"/>
            <a:ext cx="5880100" cy="366712"/>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anose="020B0604030504040204" pitchFamily="34" charset="0"/>
                <a:cs typeface="Arial" panose="020B0604020202020204" pitchFamily="34" charset="0"/>
              </a:defRPr>
            </a:lvl1pPr>
            <a:lvl2pPr marL="742950" indent="-285750" eaLnBrk="0" hangingPunct="0">
              <a:defRPr>
                <a:solidFill>
                  <a:schemeClr val="tx1"/>
                </a:solidFill>
                <a:latin typeface="Verdana" panose="020B0604030504040204" pitchFamily="34" charset="0"/>
                <a:cs typeface="Arial" panose="020B0604020202020204" pitchFamily="34" charset="0"/>
              </a:defRPr>
            </a:lvl2pPr>
            <a:lvl3pPr marL="1143000" indent="-228600" eaLnBrk="0" hangingPunct="0">
              <a:defRPr>
                <a:solidFill>
                  <a:schemeClr val="tx1"/>
                </a:solidFill>
                <a:latin typeface="Verdana" panose="020B0604030504040204" pitchFamily="34" charset="0"/>
                <a:cs typeface="Arial" panose="020B0604020202020204" pitchFamily="34" charset="0"/>
              </a:defRPr>
            </a:lvl3pPr>
            <a:lvl4pPr marL="1600200" indent="-228600" eaLnBrk="0" hangingPunct="0">
              <a:defRPr>
                <a:solidFill>
                  <a:schemeClr val="tx1"/>
                </a:solidFill>
                <a:latin typeface="Verdana" panose="020B0604030504040204" pitchFamily="34" charset="0"/>
                <a:cs typeface="Arial" panose="020B0604020202020204" pitchFamily="34" charset="0"/>
              </a:defRPr>
            </a:lvl4pPr>
            <a:lvl5pPr marL="2057400" indent="-228600" eaLnBrk="0" hangingPunct="0">
              <a:defRPr>
                <a:solidFill>
                  <a:schemeClr val="tx1"/>
                </a:solidFill>
                <a:latin typeface="Verdana" panose="020B0604030504040204" pitchFamily="34" charset="0"/>
                <a:cs typeface="Arial" panose="020B0604020202020204" pitchFamily="34" charset="0"/>
              </a:defRPr>
            </a:lvl5pPr>
            <a:lvl6pPr marL="2514600" indent="-228600" rtl="1"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rtl="1"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rtl="1"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rtl="1"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pPr algn="r" eaLnBrk="1" hangingPunct="1"/>
            <a:r>
              <a:rPr lang="en-US" altLang="en-US" b="1" dirty="0">
                <a:solidFill>
                  <a:schemeClr val="bg2"/>
                </a:solidFill>
              </a:rPr>
              <a:t>MAJOR HAZARDS IN PIPELINED EXECUTION</a:t>
            </a:r>
          </a:p>
        </p:txBody>
      </p:sp>
      <p:sp>
        <p:nvSpPr>
          <p:cNvPr id="37895" name="Rectangle 7">
            <a:extLst>
              <a:ext uri="{FF2B5EF4-FFF2-40B4-BE49-F238E27FC236}">
                <a16:creationId xmlns:a16="http://schemas.microsoft.com/office/drawing/2014/main" id="{15444EA6-8C7B-4D6D-B7FD-0293D04ED9E3}"/>
              </a:ext>
            </a:extLst>
          </p:cNvPr>
          <p:cNvSpPr>
            <a:spLocks noChangeArrowheads="1"/>
          </p:cNvSpPr>
          <p:nvPr/>
        </p:nvSpPr>
        <p:spPr bwMode="auto">
          <a:xfrm>
            <a:off x="2063751" y="2781301"/>
            <a:ext cx="7921625" cy="1465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anose="020B0604030504040204" pitchFamily="34" charset="0"/>
                <a:cs typeface="Arial" panose="020B0604020202020204" pitchFamily="34" charset="0"/>
              </a:defRPr>
            </a:lvl1pPr>
            <a:lvl2pPr marL="742950" indent="-285750" eaLnBrk="0" hangingPunct="0">
              <a:defRPr>
                <a:solidFill>
                  <a:schemeClr val="tx1"/>
                </a:solidFill>
                <a:latin typeface="Verdana" panose="020B0604030504040204" pitchFamily="34" charset="0"/>
                <a:cs typeface="Arial" panose="020B0604020202020204" pitchFamily="34" charset="0"/>
              </a:defRPr>
            </a:lvl2pPr>
            <a:lvl3pPr marL="1143000" indent="-228600" eaLnBrk="0" hangingPunct="0">
              <a:defRPr>
                <a:solidFill>
                  <a:schemeClr val="tx1"/>
                </a:solidFill>
                <a:latin typeface="Verdana" panose="020B0604030504040204" pitchFamily="34" charset="0"/>
                <a:cs typeface="Arial" panose="020B0604020202020204" pitchFamily="34" charset="0"/>
              </a:defRPr>
            </a:lvl3pPr>
            <a:lvl4pPr marL="1600200" indent="-228600" eaLnBrk="0" hangingPunct="0">
              <a:defRPr>
                <a:solidFill>
                  <a:schemeClr val="tx1"/>
                </a:solidFill>
                <a:latin typeface="Verdana" panose="020B0604030504040204" pitchFamily="34" charset="0"/>
                <a:cs typeface="Arial" panose="020B0604020202020204" pitchFamily="34" charset="0"/>
              </a:defRPr>
            </a:lvl4pPr>
            <a:lvl5pPr marL="2057400" indent="-228600" eaLnBrk="0" hangingPunct="0">
              <a:defRPr>
                <a:solidFill>
                  <a:schemeClr val="tx1"/>
                </a:solidFill>
                <a:latin typeface="Verdana" panose="020B0604030504040204" pitchFamily="34" charset="0"/>
                <a:cs typeface="Arial" panose="020B0604020202020204" pitchFamily="34" charset="0"/>
              </a:defRPr>
            </a:lvl5pPr>
            <a:lvl6pPr marL="2514600" indent="-228600" rtl="1"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rtl="1"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rtl="1"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rtl="1"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pPr rtl="0" eaLnBrk="1" hangingPunct="1"/>
            <a:r>
              <a:rPr lang="en-US" altLang="en-US" b="1" dirty="0">
                <a:solidFill>
                  <a:srgbClr val="000000"/>
                </a:solidFill>
              </a:rPr>
              <a:t>Data hazards (Data Dependency Conflicts):</a:t>
            </a:r>
          </a:p>
          <a:p>
            <a:pPr rtl="0" eaLnBrk="1" hangingPunct="1"/>
            <a:endParaRPr lang="en-US" altLang="en-US" b="1" dirty="0">
              <a:solidFill>
                <a:srgbClr val="000000"/>
              </a:solidFill>
            </a:endParaRPr>
          </a:p>
          <a:p>
            <a:pPr rtl="0" eaLnBrk="1" hangingPunct="1"/>
            <a:r>
              <a:rPr lang="en-US" altLang="en-US" b="1" dirty="0">
                <a:solidFill>
                  <a:srgbClr val="000000"/>
                </a:solidFill>
              </a:rPr>
              <a:t>An instruction scheduled to be executed in the</a:t>
            </a:r>
          </a:p>
          <a:p>
            <a:pPr rtl="0" eaLnBrk="1" hangingPunct="1"/>
            <a:r>
              <a:rPr lang="en-US" altLang="en-US" b="1" dirty="0">
                <a:solidFill>
                  <a:srgbClr val="000000"/>
                </a:solidFill>
              </a:rPr>
              <a:t>pipeline requires the result of a previous instruction,</a:t>
            </a:r>
          </a:p>
          <a:p>
            <a:pPr rtl="0" eaLnBrk="1" hangingPunct="1"/>
            <a:r>
              <a:rPr lang="en-US" altLang="en-US" b="1" dirty="0">
                <a:solidFill>
                  <a:srgbClr val="000000"/>
                </a:solidFill>
              </a:rPr>
              <a:t>which is not yet available.</a:t>
            </a:r>
          </a:p>
        </p:txBody>
      </p:sp>
      <p:sp>
        <p:nvSpPr>
          <p:cNvPr id="37896" name="Rectangle 8">
            <a:extLst>
              <a:ext uri="{FF2B5EF4-FFF2-40B4-BE49-F238E27FC236}">
                <a16:creationId xmlns:a16="http://schemas.microsoft.com/office/drawing/2014/main" id="{08D0B5BE-91F5-420A-8347-32D2DC54D4BE}"/>
              </a:ext>
            </a:extLst>
          </p:cNvPr>
          <p:cNvSpPr>
            <a:spLocks noChangeArrowheads="1"/>
          </p:cNvSpPr>
          <p:nvPr/>
        </p:nvSpPr>
        <p:spPr bwMode="auto">
          <a:xfrm>
            <a:off x="2063750" y="4759326"/>
            <a:ext cx="8064500" cy="119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anose="020B0604030504040204" pitchFamily="34" charset="0"/>
                <a:cs typeface="Arial" panose="020B0604020202020204" pitchFamily="34" charset="0"/>
              </a:defRPr>
            </a:lvl1pPr>
            <a:lvl2pPr marL="742950" indent="-285750" eaLnBrk="0" hangingPunct="0">
              <a:defRPr>
                <a:solidFill>
                  <a:schemeClr val="tx1"/>
                </a:solidFill>
                <a:latin typeface="Verdana" panose="020B0604030504040204" pitchFamily="34" charset="0"/>
                <a:cs typeface="Arial" panose="020B0604020202020204" pitchFamily="34" charset="0"/>
              </a:defRPr>
            </a:lvl2pPr>
            <a:lvl3pPr marL="1143000" indent="-228600" eaLnBrk="0" hangingPunct="0">
              <a:defRPr>
                <a:solidFill>
                  <a:schemeClr val="tx1"/>
                </a:solidFill>
                <a:latin typeface="Verdana" panose="020B0604030504040204" pitchFamily="34" charset="0"/>
                <a:cs typeface="Arial" panose="020B0604020202020204" pitchFamily="34" charset="0"/>
              </a:defRPr>
            </a:lvl3pPr>
            <a:lvl4pPr marL="1600200" indent="-228600" eaLnBrk="0" hangingPunct="0">
              <a:defRPr>
                <a:solidFill>
                  <a:schemeClr val="tx1"/>
                </a:solidFill>
                <a:latin typeface="Verdana" panose="020B0604030504040204" pitchFamily="34" charset="0"/>
                <a:cs typeface="Arial" panose="020B0604020202020204" pitchFamily="34" charset="0"/>
              </a:defRPr>
            </a:lvl4pPr>
            <a:lvl5pPr marL="2057400" indent="-228600" eaLnBrk="0" hangingPunct="0">
              <a:defRPr>
                <a:solidFill>
                  <a:schemeClr val="tx1"/>
                </a:solidFill>
                <a:latin typeface="Verdana" panose="020B0604030504040204" pitchFamily="34" charset="0"/>
                <a:cs typeface="Arial" panose="020B0604020202020204" pitchFamily="34" charset="0"/>
              </a:defRPr>
            </a:lvl5pPr>
            <a:lvl6pPr marL="2514600" indent="-228600" rtl="1"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rtl="1"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rtl="1"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rtl="1"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pPr rtl="0" eaLnBrk="1" hangingPunct="1"/>
            <a:r>
              <a:rPr lang="en-US" altLang="en-US" b="1" dirty="0">
                <a:solidFill>
                  <a:srgbClr val="000000"/>
                </a:solidFill>
              </a:rPr>
              <a:t>Control hazards (Branch difficulties):</a:t>
            </a:r>
          </a:p>
          <a:p>
            <a:pPr rtl="0" eaLnBrk="1" hangingPunct="1"/>
            <a:endParaRPr lang="en-US" altLang="en-US" b="1" dirty="0">
              <a:solidFill>
                <a:srgbClr val="000000"/>
              </a:solidFill>
            </a:endParaRPr>
          </a:p>
          <a:p>
            <a:pPr rtl="0" eaLnBrk="1" hangingPunct="1"/>
            <a:r>
              <a:rPr lang="en-US" altLang="en-US" b="1" dirty="0">
                <a:solidFill>
                  <a:srgbClr val="000000"/>
                </a:solidFill>
              </a:rPr>
              <a:t>Branches and other instructions that change the PC</a:t>
            </a:r>
          </a:p>
          <a:p>
            <a:pPr rtl="0" eaLnBrk="1" hangingPunct="1"/>
            <a:r>
              <a:rPr lang="en-US" altLang="en-US" b="1" dirty="0">
                <a:solidFill>
                  <a:srgbClr val="000000"/>
                </a:solidFill>
              </a:rPr>
              <a:t>make the fetch of the next instruction to be delayed.</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7893"/>
                                        </p:tgtEl>
                                        <p:attrNameLst>
                                          <p:attrName>style.visibility</p:attrName>
                                        </p:attrNameLst>
                                      </p:cBhvr>
                                      <p:to>
                                        <p:strVal val="visible"/>
                                      </p:to>
                                    </p:set>
                                    <p:animEffect transition="in" filter="blinds(horizontal)">
                                      <p:cBhvr>
                                        <p:cTn id="7" dur="500"/>
                                        <p:tgtEl>
                                          <p:spTgt spid="3789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7895"/>
                                        </p:tgtEl>
                                        <p:attrNameLst>
                                          <p:attrName>style.visibility</p:attrName>
                                        </p:attrNameLst>
                                      </p:cBhvr>
                                      <p:to>
                                        <p:strVal val="visible"/>
                                      </p:to>
                                    </p:set>
                                    <p:animEffect transition="in" filter="blinds(horizontal)">
                                      <p:cBhvr>
                                        <p:cTn id="12" dur="500"/>
                                        <p:tgtEl>
                                          <p:spTgt spid="3789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7896"/>
                                        </p:tgtEl>
                                        <p:attrNameLst>
                                          <p:attrName>style.visibility</p:attrName>
                                        </p:attrNameLst>
                                      </p:cBhvr>
                                      <p:to>
                                        <p:strVal val="visible"/>
                                      </p:to>
                                    </p:set>
                                    <p:animEffect transition="in" filter="blinds(horizontal)">
                                      <p:cBhvr>
                                        <p:cTn id="17" dur="500"/>
                                        <p:tgtEl>
                                          <p:spTgt spid="378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893" grpId="0"/>
      <p:bldP spid="37895" grpId="0"/>
      <p:bldP spid="37896"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5">
            <a:extLst>
              <a:ext uri="{FF2B5EF4-FFF2-40B4-BE49-F238E27FC236}">
                <a16:creationId xmlns:a16="http://schemas.microsoft.com/office/drawing/2014/main" id="{98D4344F-7BE8-4ADD-B851-5CDAB4BE6128}"/>
              </a:ext>
            </a:extLst>
          </p:cNvPr>
          <p:cNvSpPr>
            <a:spLocks noChangeArrowheads="1"/>
          </p:cNvSpPr>
          <p:nvPr/>
        </p:nvSpPr>
        <p:spPr bwMode="auto">
          <a:xfrm>
            <a:off x="2063750" y="379414"/>
            <a:ext cx="3524250" cy="39687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anose="020B0604030504040204" pitchFamily="34" charset="0"/>
                <a:cs typeface="Arial" panose="020B0604020202020204" pitchFamily="34" charset="0"/>
              </a:defRPr>
            </a:lvl1pPr>
            <a:lvl2pPr marL="742950" indent="-285750" eaLnBrk="0" hangingPunct="0">
              <a:defRPr>
                <a:solidFill>
                  <a:schemeClr val="tx1"/>
                </a:solidFill>
                <a:latin typeface="Verdana" panose="020B0604030504040204" pitchFamily="34" charset="0"/>
                <a:cs typeface="Arial" panose="020B0604020202020204" pitchFamily="34" charset="0"/>
              </a:defRPr>
            </a:lvl2pPr>
            <a:lvl3pPr marL="1143000" indent="-228600" eaLnBrk="0" hangingPunct="0">
              <a:defRPr>
                <a:solidFill>
                  <a:schemeClr val="tx1"/>
                </a:solidFill>
                <a:latin typeface="Verdana" panose="020B0604030504040204" pitchFamily="34" charset="0"/>
                <a:cs typeface="Arial" panose="020B0604020202020204" pitchFamily="34" charset="0"/>
              </a:defRPr>
            </a:lvl3pPr>
            <a:lvl4pPr marL="1600200" indent="-228600" eaLnBrk="0" hangingPunct="0">
              <a:defRPr>
                <a:solidFill>
                  <a:schemeClr val="tx1"/>
                </a:solidFill>
                <a:latin typeface="Verdana" panose="020B0604030504040204" pitchFamily="34" charset="0"/>
                <a:cs typeface="Arial" panose="020B0604020202020204" pitchFamily="34" charset="0"/>
              </a:defRPr>
            </a:lvl4pPr>
            <a:lvl5pPr marL="2057400" indent="-228600" eaLnBrk="0" hangingPunct="0">
              <a:defRPr>
                <a:solidFill>
                  <a:schemeClr val="tx1"/>
                </a:solidFill>
                <a:latin typeface="Verdana" panose="020B0604030504040204" pitchFamily="34" charset="0"/>
                <a:cs typeface="Arial" panose="020B0604020202020204" pitchFamily="34" charset="0"/>
              </a:defRPr>
            </a:lvl5pPr>
            <a:lvl6pPr marL="2514600" indent="-228600" rtl="1"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rtl="1"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rtl="1"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rtl="1"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pPr rtl="0" eaLnBrk="1" hangingPunct="1"/>
            <a:r>
              <a:rPr lang="en-US" altLang="en-US" sz="2000" b="1">
                <a:solidFill>
                  <a:schemeClr val="bg2"/>
                </a:solidFill>
              </a:rPr>
              <a:t>STRUCTURAL HAZARDS</a:t>
            </a:r>
          </a:p>
        </p:txBody>
      </p:sp>
      <p:sp>
        <p:nvSpPr>
          <p:cNvPr id="40963" name="Rectangle 6">
            <a:extLst>
              <a:ext uri="{FF2B5EF4-FFF2-40B4-BE49-F238E27FC236}">
                <a16:creationId xmlns:a16="http://schemas.microsoft.com/office/drawing/2014/main" id="{CD6112C4-A16D-4DE2-8B69-C27088D93875}"/>
              </a:ext>
            </a:extLst>
          </p:cNvPr>
          <p:cNvSpPr>
            <a:spLocks noChangeArrowheads="1"/>
          </p:cNvSpPr>
          <p:nvPr/>
        </p:nvSpPr>
        <p:spPr bwMode="auto">
          <a:xfrm>
            <a:off x="2063750" y="1196975"/>
            <a:ext cx="8135938"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anose="020B0604030504040204" pitchFamily="34" charset="0"/>
                <a:cs typeface="Arial" panose="020B0604020202020204" pitchFamily="34" charset="0"/>
              </a:defRPr>
            </a:lvl1pPr>
            <a:lvl2pPr marL="742950" indent="-285750" eaLnBrk="0" hangingPunct="0">
              <a:defRPr>
                <a:solidFill>
                  <a:schemeClr val="tx1"/>
                </a:solidFill>
                <a:latin typeface="Verdana" panose="020B0604030504040204" pitchFamily="34" charset="0"/>
                <a:cs typeface="Arial" panose="020B0604020202020204" pitchFamily="34" charset="0"/>
              </a:defRPr>
            </a:lvl2pPr>
            <a:lvl3pPr marL="1143000" indent="-228600" eaLnBrk="0" hangingPunct="0">
              <a:defRPr>
                <a:solidFill>
                  <a:schemeClr val="tx1"/>
                </a:solidFill>
                <a:latin typeface="Verdana" panose="020B0604030504040204" pitchFamily="34" charset="0"/>
                <a:cs typeface="Arial" panose="020B0604020202020204" pitchFamily="34" charset="0"/>
              </a:defRPr>
            </a:lvl3pPr>
            <a:lvl4pPr marL="1600200" indent="-228600" eaLnBrk="0" hangingPunct="0">
              <a:defRPr>
                <a:solidFill>
                  <a:schemeClr val="tx1"/>
                </a:solidFill>
                <a:latin typeface="Verdana" panose="020B0604030504040204" pitchFamily="34" charset="0"/>
                <a:cs typeface="Arial" panose="020B0604020202020204" pitchFamily="34" charset="0"/>
              </a:defRPr>
            </a:lvl4pPr>
            <a:lvl5pPr marL="2057400" indent="-228600" eaLnBrk="0" hangingPunct="0">
              <a:defRPr>
                <a:solidFill>
                  <a:schemeClr val="tx1"/>
                </a:solidFill>
                <a:latin typeface="Verdana" panose="020B0604030504040204" pitchFamily="34" charset="0"/>
                <a:cs typeface="Arial" panose="020B0604020202020204" pitchFamily="34" charset="0"/>
              </a:defRPr>
            </a:lvl5pPr>
            <a:lvl6pPr marL="2514600" indent="-228600" rtl="1"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rtl="1"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rtl="1"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rtl="1"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pPr rtl="0" eaLnBrk="1" hangingPunct="1"/>
            <a:r>
              <a:rPr lang="en-US" altLang="en-US" b="1">
                <a:solidFill>
                  <a:srgbClr val="CC0000"/>
                </a:solidFill>
              </a:rPr>
              <a:t>Occur when some resource has not been duplicated enough to allow all combinations of instructions in the pipeline to execute.</a:t>
            </a:r>
          </a:p>
        </p:txBody>
      </p:sp>
      <p:sp>
        <p:nvSpPr>
          <p:cNvPr id="40964" name="Rectangle 7">
            <a:extLst>
              <a:ext uri="{FF2B5EF4-FFF2-40B4-BE49-F238E27FC236}">
                <a16:creationId xmlns:a16="http://schemas.microsoft.com/office/drawing/2014/main" id="{93EB82F0-3070-46E8-8E92-5E7C457D9A15}"/>
              </a:ext>
            </a:extLst>
          </p:cNvPr>
          <p:cNvSpPr>
            <a:spLocks noChangeArrowheads="1"/>
          </p:cNvSpPr>
          <p:nvPr/>
        </p:nvSpPr>
        <p:spPr bwMode="auto">
          <a:xfrm>
            <a:off x="2063751" y="2205039"/>
            <a:ext cx="8208963" cy="915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anose="020B0604030504040204" pitchFamily="34" charset="0"/>
                <a:cs typeface="Arial" panose="020B0604020202020204" pitchFamily="34" charset="0"/>
              </a:defRPr>
            </a:lvl1pPr>
            <a:lvl2pPr marL="742950" indent="-285750" eaLnBrk="0" hangingPunct="0">
              <a:defRPr>
                <a:solidFill>
                  <a:schemeClr val="tx1"/>
                </a:solidFill>
                <a:latin typeface="Verdana" panose="020B0604030504040204" pitchFamily="34" charset="0"/>
                <a:cs typeface="Arial" panose="020B0604020202020204" pitchFamily="34" charset="0"/>
              </a:defRPr>
            </a:lvl2pPr>
            <a:lvl3pPr marL="1143000" indent="-228600" eaLnBrk="0" hangingPunct="0">
              <a:defRPr>
                <a:solidFill>
                  <a:schemeClr val="tx1"/>
                </a:solidFill>
                <a:latin typeface="Verdana" panose="020B0604030504040204" pitchFamily="34" charset="0"/>
                <a:cs typeface="Arial" panose="020B0604020202020204" pitchFamily="34" charset="0"/>
              </a:defRPr>
            </a:lvl3pPr>
            <a:lvl4pPr marL="1600200" indent="-228600" eaLnBrk="0" hangingPunct="0">
              <a:defRPr>
                <a:solidFill>
                  <a:schemeClr val="tx1"/>
                </a:solidFill>
                <a:latin typeface="Verdana" panose="020B0604030504040204" pitchFamily="34" charset="0"/>
                <a:cs typeface="Arial" panose="020B0604020202020204" pitchFamily="34" charset="0"/>
              </a:defRPr>
            </a:lvl4pPr>
            <a:lvl5pPr marL="2057400" indent="-228600" eaLnBrk="0" hangingPunct="0">
              <a:defRPr>
                <a:solidFill>
                  <a:schemeClr val="tx1"/>
                </a:solidFill>
                <a:latin typeface="Verdana" panose="020B0604030504040204" pitchFamily="34" charset="0"/>
                <a:cs typeface="Arial" panose="020B0604020202020204" pitchFamily="34" charset="0"/>
              </a:defRPr>
            </a:lvl5pPr>
            <a:lvl6pPr marL="2514600" indent="-228600" rtl="1"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rtl="1"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rtl="1"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rtl="1"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pPr rtl="0" eaLnBrk="1" hangingPunct="1"/>
            <a:r>
              <a:rPr lang="en-US" altLang="en-US" b="1" dirty="0">
                <a:solidFill>
                  <a:srgbClr val="CC0000"/>
                </a:solidFill>
              </a:rPr>
              <a:t>Example</a:t>
            </a:r>
            <a:r>
              <a:rPr lang="en-US" altLang="en-US" b="1" dirty="0">
                <a:solidFill>
                  <a:schemeClr val="accent1"/>
                </a:solidFill>
              </a:rPr>
              <a:t>:</a:t>
            </a:r>
          </a:p>
          <a:p>
            <a:pPr rtl="0" eaLnBrk="1" hangingPunct="1"/>
            <a:r>
              <a:rPr lang="en-US" altLang="en-US" b="1" dirty="0">
                <a:solidFill>
                  <a:schemeClr val="bg1"/>
                </a:solidFill>
              </a:rPr>
              <a:t>With one memory-port, a data and an instruction fetch cannot be initiated in the same clock.</a:t>
            </a:r>
          </a:p>
        </p:txBody>
      </p:sp>
      <p:sp>
        <p:nvSpPr>
          <p:cNvPr id="40965" name="Rectangle 8">
            <a:extLst>
              <a:ext uri="{FF2B5EF4-FFF2-40B4-BE49-F238E27FC236}">
                <a16:creationId xmlns:a16="http://schemas.microsoft.com/office/drawing/2014/main" id="{31C000BF-2C9C-43AC-BC10-CAF5030914E8}"/>
              </a:ext>
            </a:extLst>
          </p:cNvPr>
          <p:cNvSpPr>
            <a:spLocks noChangeArrowheads="1"/>
          </p:cNvSpPr>
          <p:nvPr/>
        </p:nvSpPr>
        <p:spPr bwMode="auto">
          <a:xfrm>
            <a:off x="1919288" y="5300664"/>
            <a:ext cx="8496300" cy="915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anose="020B0604030504040204" pitchFamily="34" charset="0"/>
                <a:cs typeface="Arial" panose="020B0604020202020204" pitchFamily="34" charset="0"/>
              </a:defRPr>
            </a:lvl1pPr>
            <a:lvl2pPr marL="742950" indent="-285750" eaLnBrk="0" hangingPunct="0">
              <a:defRPr>
                <a:solidFill>
                  <a:schemeClr val="tx1"/>
                </a:solidFill>
                <a:latin typeface="Verdana" panose="020B0604030504040204" pitchFamily="34" charset="0"/>
                <a:cs typeface="Arial" panose="020B0604020202020204" pitchFamily="34" charset="0"/>
              </a:defRPr>
            </a:lvl2pPr>
            <a:lvl3pPr marL="1143000" indent="-228600" eaLnBrk="0" hangingPunct="0">
              <a:defRPr>
                <a:solidFill>
                  <a:schemeClr val="tx1"/>
                </a:solidFill>
                <a:latin typeface="Verdana" panose="020B0604030504040204" pitchFamily="34" charset="0"/>
                <a:cs typeface="Arial" panose="020B0604020202020204" pitchFamily="34" charset="0"/>
              </a:defRPr>
            </a:lvl3pPr>
            <a:lvl4pPr marL="1600200" indent="-228600" eaLnBrk="0" hangingPunct="0">
              <a:defRPr>
                <a:solidFill>
                  <a:schemeClr val="tx1"/>
                </a:solidFill>
                <a:latin typeface="Verdana" panose="020B0604030504040204" pitchFamily="34" charset="0"/>
                <a:cs typeface="Arial" panose="020B0604020202020204" pitchFamily="34" charset="0"/>
              </a:defRPr>
            </a:lvl4pPr>
            <a:lvl5pPr marL="2057400" indent="-228600" eaLnBrk="0" hangingPunct="0">
              <a:defRPr>
                <a:solidFill>
                  <a:schemeClr val="tx1"/>
                </a:solidFill>
                <a:latin typeface="Verdana" panose="020B0604030504040204" pitchFamily="34" charset="0"/>
                <a:cs typeface="Arial" panose="020B0604020202020204" pitchFamily="34" charset="0"/>
              </a:defRPr>
            </a:lvl5pPr>
            <a:lvl6pPr marL="2514600" indent="-228600" rtl="1"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rtl="1"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rtl="1"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rtl="1"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pPr rtl="0" eaLnBrk="1" hangingPunct="1"/>
            <a:r>
              <a:rPr lang="en-US" altLang="en-US" b="1" dirty="0">
                <a:solidFill>
                  <a:srgbClr val="000000"/>
                </a:solidFill>
              </a:rPr>
              <a:t>The Pipeline is stalled for a structural hazard</a:t>
            </a:r>
          </a:p>
          <a:p>
            <a:pPr rtl="0" eaLnBrk="1" hangingPunct="1"/>
            <a:r>
              <a:rPr lang="en-US" altLang="en-US" b="1" dirty="0">
                <a:solidFill>
                  <a:srgbClr val="000000"/>
                </a:solidFill>
              </a:rPr>
              <a:t>                &lt;- Two Loads with one port memory</a:t>
            </a:r>
          </a:p>
          <a:p>
            <a:pPr rtl="0" eaLnBrk="1" hangingPunct="1"/>
            <a:r>
              <a:rPr lang="en-US" altLang="en-US" b="1" dirty="0">
                <a:solidFill>
                  <a:srgbClr val="000000"/>
                </a:solidFill>
              </a:rPr>
              <a:t>                -&gt; Two-port memory will serve without stall</a:t>
            </a:r>
          </a:p>
        </p:txBody>
      </p:sp>
      <p:pic>
        <p:nvPicPr>
          <p:cNvPr id="40966" name="Picture 9">
            <a:extLst>
              <a:ext uri="{FF2B5EF4-FFF2-40B4-BE49-F238E27FC236}">
                <a16:creationId xmlns:a16="http://schemas.microsoft.com/office/drawing/2014/main" id="{9FECCA6B-2613-4592-8EA2-C281E8B6EC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82889" y="3284539"/>
            <a:ext cx="6478587" cy="166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5">
            <a:extLst>
              <a:ext uri="{FF2B5EF4-FFF2-40B4-BE49-F238E27FC236}">
                <a16:creationId xmlns:a16="http://schemas.microsoft.com/office/drawing/2014/main" id="{E89EB936-F390-4EA8-9CD1-15AC657E21E5}"/>
              </a:ext>
            </a:extLst>
          </p:cNvPr>
          <p:cNvSpPr>
            <a:spLocks noChangeArrowheads="1"/>
          </p:cNvSpPr>
          <p:nvPr/>
        </p:nvSpPr>
        <p:spPr bwMode="auto">
          <a:xfrm>
            <a:off x="2063751" y="333376"/>
            <a:ext cx="2422525" cy="39687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anose="020B0604030504040204" pitchFamily="34" charset="0"/>
                <a:cs typeface="Arial" panose="020B0604020202020204" pitchFamily="34" charset="0"/>
              </a:defRPr>
            </a:lvl1pPr>
            <a:lvl2pPr marL="742950" indent="-285750" eaLnBrk="0" hangingPunct="0">
              <a:defRPr>
                <a:solidFill>
                  <a:schemeClr val="tx1"/>
                </a:solidFill>
                <a:latin typeface="Verdana" panose="020B0604030504040204" pitchFamily="34" charset="0"/>
                <a:cs typeface="Arial" panose="020B0604020202020204" pitchFamily="34" charset="0"/>
              </a:defRPr>
            </a:lvl2pPr>
            <a:lvl3pPr marL="1143000" indent="-228600" eaLnBrk="0" hangingPunct="0">
              <a:defRPr>
                <a:solidFill>
                  <a:schemeClr val="tx1"/>
                </a:solidFill>
                <a:latin typeface="Verdana" panose="020B0604030504040204" pitchFamily="34" charset="0"/>
                <a:cs typeface="Arial" panose="020B0604020202020204" pitchFamily="34" charset="0"/>
              </a:defRPr>
            </a:lvl3pPr>
            <a:lvl4pPr marL="1600200" indent="-228600" eaLnBrk="0" hangingPunct="0">
              <a:defRPr>
                <a:solidFill>
                  <a:schemeClr val="tx1"/>
                </a:solidFill>
                <a:latin typeface="Verdana" panose="020B0604030504040204" pitchFamily="34" charset="0"/>
                <a:cs typeface="Arial" panose="020B0604020202020204" pitchFamily="34" charset="0"/>
              </a:defRPr>
            </a:lvl4pPr>
            <a:lvl5pPr marL="2057400" indent="-228600" eaLnBrk="0" hangingPunct="0">
              <a:defRPr>
                <a:solidFill>
                  <a:schemeClr val="tx1"/>
                </a:solidFill>
                <a:latin typeface="Verdana" panose="020B0604030504040204" pitchFamily="34" charset="0"/>
                <a:cs typeface="Arial" panose="020B0604020202020204" pitchFamily="34" charset="0"/>
              </a:defRPr>
            </a:lvl5pPr>
            <a:lvl6pPr marL="2514600" indent="-228600" rtl="1"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rtl="1"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rtl="1"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rtl="1"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pPr algn="r" eaLnBrk="1" hangingPunct="1"/>
            <a:r>
              <a:rPr lang="en-US" altLang="en-US" sz="2000" b="1">
                <a:solidFill>
                  <a:schemeClr val="bg2"/>
                </a:solidFill>
              </a:rPr>
              <a:t>DATA HAZARDS</a:t>
            </a:r>
          </a:p>
        </p:txBody>
      </p:sp>
      <p:pic>
        <p:nvPicPr>
          <p:cNvPr id="41987" name="Picture 6">
            <a:extLst>
              <a:ext uri="{FF2B5EF4-FFF2-40B4-BE49-F238E27FC236}">
                <a16:creationId xmlns:a16="http://schemas.microsoft.com/office/drawing/2014/main" id="{77A2E992-BDD3-4A61-869C-C95857CEA3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76413" y="1133476"/>
            <a:ext cx="8640762" cy="5248275"/>
          </a:xfrm>
          <a:prstGeom prst="rect">
            <a:avLst/>
          </a:prstGeom>
          <a:noFill/>
          <a:ln w="38100">
            <a:solidFill>
              <a:srgbClr val="000000"/>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4">
            <a:extLst>
              <a:ext uri="{FF2B5EF4-FFF2-40B4-BE49-F238E27FC236}">
                <a16:creationId xmlns:a16="http://schemas.microsoft.com/office/drawing/2014/main" id="{1080DBBF-551D-45D5-9355-CD1B5A2490D8}"/>
              </a:ext>
            </a:extLst>
          </p:cNvPr>
          <p:cNvSpPr>
            <a:spLocks noChangeArrowheads="1"/>
          </p:cNvSpPr>
          <p:nvPr/>
        </p:nvSpPr>
        <p:spPr bwMode="auto">
          <a:xfrm>
            <a:off x="1955800" y="260351"/>
            <a:ext cx="42116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68288" indent="-268288" eaLnBrk="0" hangingPunct="0">
              <a:defRPr>
                <a:solidFill>
                  <a:schemeClr val="tx1"/>
                </a:solidFill>
                <a:latin typeface="Verdana" panose="020B0604030504040204" pitchFamily="34" charset="0"/>
                <a:cs typeface="Arial" panose="020B0604020202020204" pitchFamily="34" charset="0"/>
              </a:defRPr>
            </a:lvl1pPr>
            <a:lvl2pPr marL="742950" indent="-285750" eaLnBrk="0" hangingPunct="0">
              <a:defRPr>
                <a:solidFill>
                  <a:schemeClr val="tx1"/>
                </a:solidFill>
                <a:latin typeface="Verdana" panose="020B0604030504040204" pitchFamily="34" charset="0"/>
                <a:cs typeface="Arial" panose="020B0604020202020204" pitchFamily="34" charset="0"/>
              </a:defRPr>
            </a:lvl2pPr>
            <a:lvl3pPr marL="1143000" indent="-228600" eaLnBrk="0" hangingPunct="0">
              <a:defRPr>
                <a:solidFill>
                  <a:schemeClr val="tx1"/>
                </a:solidFill>
                <a:latin typeface="Verdana" panose="020B0604030504040204" pitchFamily="34" charset="0"/>
                <a:cs typeface="Arial" panose="020B0604020202020204" pitchFamily="34" charset="0"/>
              </a:defRPr>
            </a:lvl3pPr>
            <a:lvl4pPr marL="1600200" indent="-228600" eaLnBrk="0" hangingPunct="0">
              <a:defRPr>
                <a:solidFill>
                  <a:schemeClr val="tx1"/>
                </a:solidFill>
                <a:latin typeface="Verdana" panose="020B0604030504040204" pitchFamily="34" charset="0"/>
                <a:cs typeface="Arial" panose="020B0604020202020204" pitchFamily="34" charset="0"/>
              </a:defRPr>
            </a:lvl4pPr>
            <a:lvl5pPr marL="2057400" indent="-228600" eaLnBrk="0" hangingPunct="0">
              <a:defRPr>
                <a:solidFill>
                  <a:schemeClr val="tx1"/>
                </a:solidFill>
                <a:latin typeface="Verdana" panose="020B0604030504040204" pitchFamily="34" charset="0"/>
                <a:cs typeface="Arial" panose="020B0604020202020204" pitchFamily="34" charset="0"/>
              </a:defRPr>
            </a:lvl5pPr>
            <a:lvl6pPr marL="2514600" indent="-228600" rtl="1"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rtl="1"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rtl="1"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rtl="1"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pPr rtl="0" eaLnBrk="1" hangingPunct="1"/>
            <a:r>
              <a:rPr lang="en-US" altLang="en-US" sz="2000" b="1" u="sng">
                <a:solidFill>
                  <a:srgbClr val="000000"/>
                </a:solidFill>
              </a:rPr>
              <a:t>Parallel Processing</a:t>
            </a:r>
          </a:p>
        </p:txBody>
      </p:sp>
      <p:sp>
        <p:nvSpPr>
          <p:cNvPr id="14341" name="Text Box 5">
            <a:extLst>
              <a:ext uri="{FF2B5EF4-FFF2-40B4-BE49-F238E27FC236}">
                <a16:creationId xmlns:a16="http://schemas.microsoft.com/office/drawing/2014/main" id="{78A63F8B-4136-4BA2-93CA-D0506C00B460}"/>
              </a:ext>
            </a:extLst>
          </p:cNvPr>
          <p:cNvSpPr txBox="1">
            <a:spLocks noChangeArrowheads="1"/>
          </p:cNvSpPr>
          <p:nvPr/>
        </p:nvSpPr>
        <p:spPr bwMode="auto">
          <a:xfrm>
            <a:off x="1990726" y="2166939"/>
            <a:ext cx="8353425" cy="119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anose="020B0604030504040204" pitchFamily="34" charset="0"/>
                <a:cs typeface="Arial" panose="020B0604020202020204" pitchFamily="34" charset="0"/>
              </a:defRPr>
            </a:lvl1pPr>
            <a:lvl2pPr marL="742950" indent="-285750" eaLnBrk="0" hangingPunct="0">
              <a:defRPr>
                <a:solidFill>
                  <a:schemeClr val="tx1"/>
                </a:solidFill>
                <a:latin typeface="Verdana" panose="020B0604030504040204" pitchFamily="34" charset="0"/>
                <a:cs typeface="Arial" panose="020B0604020202020204" pitchFamily="34" charset="0"/>
              </a:defRPr>
            </a:lvl2pPr>
            <a:lvl3pPr marL="1143000" indent="-228600" eaLnBrk="0" hangingPunct="0">
              <a:defRPr>
                <a:solidFill>
                  <a:schemeClr val="tx1"/>
                </a:solidFill>
                <a:latin typeface="Verdana" panose="020B0604030504040204" pitchFamily="34" charset="0"/>
                <a:cs typeface="Arial" panose="020B0604020202020204" pitchFamily="34" charset="0"/>
              </a:defRPr>
            </a:lvl3pPr>
            <a:lvl4pPr marL="1600200" indent="-228600" eaLnBrk="0" hangingPunct="0">
              <a:defRPr>
                <a:solidFill>
                  <a:schemeClr val="tx1"/>
                </a:solidFill>
                <a:latin typeface="Verdana" panose="020B0604030504040204" pitchFamily="34" charset="0"/>
                <a:cs typeface="Arial" panose="020B0604020202020204" pitchFamily="34" charset="0"/>
              </a:defRPr>
            </a:lvl4pPr>
            <a:lvl5pPr marL="2057400" indent="-228600" eaLnBrk="0" hangingPunct="0">
              <a:defRPr>
                <a:solidFill>
                  <a:schemeClr val="tx1"/>
                </a:solidFill>
                <a:latin typeface="Verdana" panose="020B0604030504040204" pitchFamily="34" charset="0"/>
                <a:cs typeface="Arial" panose="020B0604020202020204" pitchFamily="34" charset="0"/>
              </a:defRPr>
            </a:lvl5pPr>
            <a:lvl6pPr marL="2514600" indent="-228600" rtl="1"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rtl="1"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rtl="1"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rtl="1"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pPr rtl="0" eaLnBrk="1" hangingPunct="1"/>
            <a:r>
              <a:rPr lang="en-US" altLang="en-US" b="1" dirty="0">
                <a:solidFill>
                  <a:srgbClr val="000000"/>
                </a:solidFill>
              </a:rPr>
              <a:t>The purpose of parallel processing is to speed up the computer processing capability and increase its throughput, that is, the amount of processing that can be accomplished during a given interval of time.</a:t>
            </a:r>
            <a:endParaRPr lang="en-US" altLang="en-US" b="1" i="1" dirty="0">
              <a:solidFill>
                <a:srgbClr val="000000"/>
              </a:solidFill>
            </a:endParaRPr>
          </a:p>
        </p:txBody>
      </p:sp>
      <p:sp>
        <p:nvSpPr>
          <p:cNvPr id="14340" name="Text Box 6">
            <a:extLst>
              <a:ext uri="{FF2B5EF4-FFF2-40B4-BE49-F238E27FC236}">
                <a16:creationId xmlns:a16="http://schemas.microsoft.com/office/drawing/2014/main" id="{512FBEB3-20B6-4E73-9C2F-5BF752DB1DD3}"/>
              </a:ext>
            </a:extLst>
          </p:cNvPr>
          <p:cNvSpPr txBox="1">
            <a:spLocks noChangeArrowheads="1"/>
          </p:cNvSpPr>
          <p:nvPr/>
        </p:nvSpPr>
        <p:spPr bwMode="auto">
          <a:xfrm>
            <a:off x="1992313" y="1058863"/>
            <a:ext cx="80645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anose="020B0604030504040204" pitchFamily="34" charset="0"/>
                <a:cs typeface="Arial" panose="020B0604020202020204" pitchFamily="34" charset="0"/>
              </a:defRPr>
            </a:lvl1pPr>
            <a:lvl2pPr marL="742950" indent="-285750" eaLnBrk="0" hangingPunct="0">
              <a:defRPr>
                <a:solidFill>
                  <a:schemeClr val="tx1"/>
                </a:solidFill>
                <a:latin typeface="Verdana" panose="020B0604030504040204" pitchFamily="34" charset="0"/>
                <a:cs typeface="Arial" panose="020B0604020202020204" pitchFamily="34" charset="0"/>
              </a:defRPr>
            </a:lvl2pPr>
            <a:lvl3pPr marL="1143000" indent="-228600" eaLnBrk="0" hangingPunct="0">
              <a:defRPr>
                <a:solidFill>
                  <a:schemeClr val="tx1"/>
                </a:solidFill>
                <a:latin typeface="Verdana" panose="020B0604030504040204" pitchFamily="34" charset="0"/>
                <a:cs typeface="Arial" panose="020B0604020202020204" pitchFamily="34" charset="0"/>
              </a:defRPr>
            </a:lvl3pPr>
            <a:lvl4pPr marL="1600200" indent="-228600" eaLnBrk="0" hangingPunct="0">
              <a:defRPr>
                <a:solidFill>
                  <a:schemeClr val="tx1"/>
                </a:solidFill>
                <a:latin typeface="Verdana" panose="020B0604030504040204" pitchFamily="34" charset="0"/>
                <a:cs typeface="Arial" panose="020B0604020202020204" pitchFamily="34" charset="0"/>
              </a:defRPr>
            </a:lvl4pPr>
            <a:lvl5pPr marL="2057400" indent="-228600" eaLnBrk="0" hangingPunct="0">
              <a:defRPr>
                <a:solidFill>
                  <a:schemeClr val="tx1"/>
                </a:solidFill>
                <a:latin typeface="Verdana" panose="020B0604030504040204" pitchFamily="34" charset="0"/>
                <a:cs typeface="Arial" panose="020B0604020202020204" pitchFamily="34" charset="0"/>
              </a:defRPr>
            </a:lvl5pPr>
            <a:lvl6pPr marL="2514600" indent="-228600" rtl="1"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rtl="1"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rtl="1"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rtl="1"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pPr rtl="0" eaLnBrk="1" hangingPunct="1"/>
            <a:r>
              <a:rPr lang="en-US" altLang="en-US" b="1" dirty="0">
                <a:solidFill>
                  <a:srgbClr val="000000"/>
                </a:solidFill>
              </a:rPr>
              <a:t>Execution of Concurrent Events in the computing process to achieve faster Computational Speed</a:t>
            </a:r>
          </a:p>
        </p:txBody>
      </p:sp>
      <p:sp>
        <p:nvSpPr>
          <p:cNvPr id="14343" name="Text Box 7">
            <a:extLst>
              <a:ext uri="{FF2B5EF4-FFF2-40B4-BE49-F238E27FC236}">
                <a16:creationId xmlns:a16="http://schemas.microsoft.com/office/drawing/2014/main" id="{CA663E74-9582-4C5E-B666-28B88A5DBE79}"/>
              </a:ext>
            </a:extLst>
          </p:cNvPr>
          <p:cNvSpPr txBox="1">
            <a:spLocks noChangeArrowheads="1"/>
          </p:cNvSpPr>
          <p:nvPr/>
        </p:nvSpPr>
        <p:spPr bwMode="auto">
          <a:xfrm>
            <a:off x="1992314" y="3795713"/>
            <a:ext cx="835342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anose="020B0604030504040204" pitchFamily="34" charset="0"/>
                <a:cs typeface="Arial" panose="020B0604020202020204" pitchFamily="34" charset="0"/>
              </a:defRPr>
            </a:lvl1pPr>
            <a:lvl2pPr marL="742950" indent="-285750" eaLnBrk="0" hangingPunct="0">
              <a:defRPr>
                <a:solidFill>
                  <a:schemeClr val="tx1"/>
                </a:solidFill>
                <a:latin typeface="Verdana" panose="020B0604030504040204" pitchFamily="34" charset="0"/>
                <a:cs typeface="Arial" panose="020B0604020202020204" pitchFamily="34" charset="0"/>
              </a:defRPr>
            </a:lvl2pPr>
            <a:lvl3pPr marL="1143000" indent="-228600" eaLnBrk="0" hangingPunct="0">
              <a:defRPr>
                <a:solidFill>
                  <a:schemeClr val="tx1"/>
                </a:solidFill>
                <a:latin typeface="Verdana" panose="020B0604030504040204" pitchFamily="34" charset="0"/>
                <a:cs typeface="Arial" panose="020B0604020202020204" pitchFamily="34" charset="0"/>
              </a:defRPr>
            </a:lvl3pPr>
            <a:lvl4pPr marL="1600200" indent="-228600" eaLnBrk="0" hangingPunct="0">
              <a:defRPr>
                <a:solidFill>
                  <a:schemeClr val="tx1"/>
                </a:solidFill>
                <a:latin typeface="Verdana" panose="020B0604030504040204" pitchFamily="34" charset="0"/>
                <a:cs typeface="Arial" panose="020B0604020202020204" pitchFamily="34" charset="0"/>
              </a:defRPr>
            </a:lvl4pPr>
            <a:lvl5pPr marL="2057400" indent="-228600" eaLnBrk="0" hangingPunct="0">
              <a:defRPr>
                <a:solidFill>
                  <a:schemeClr val="tx1"/>
                </a:solidFill>
                <a:latin typeface="Verdana" panose="020B0604030504040204" pitchFamily="34" charset="0"/>
                <a:cs typeface="Arial" panose="020B0604020202020204" pitchFamily="34" charset="0"/>
              </a:defRPr>
            </a:lvl5pPr>
            <a:lvl6pPr marL="2514600" indent="-228600" rtl="1"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rtl="1"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rtl="1"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rtl="1"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pPr rtl="0" eaLnBrk="1" hangingPunct="1"/>
            <a:r>
              <a:rPr lang="en-US" altLang="en-US" b="1" dirty="0">
                <a:solidFill>
                  <a:srgbClr val="000000"/>
                </a:solidFill>
              </a:rPr>
              <a:t>The amount of hardware increases with parallel processing, and with it, the cost of the system increases.</a:t>
            </a:r>
            <a:endParaRPr lang="en-US" altLang="en-US" b="1" i="1" dirty="0">
              <a:solidFill>
                <a:srgbClr val="000000"/>
              </a:solidFill>
            </a:endParaRPr>
          </a:p>
        </p:txBody>
      </p:sp>
      <p:sp>
        <p:nvSpPr>
          <p:cNvPr id="14345" name="Text Box 9">
            <a:extLst>
              <a:ext uri="{FF2B5EF4-FFF2-40B4-BE49-F238E27FC236}">
                <a16:creationId xmlns:a16="http://schemas.microsoft.com/office/drawing/2014/main" id="{69B45104-F4C9-4F1B-B2EE-93620BCB839B}"/>
              </a:ext>
            </a:extLst>
          </p:cNvPr>
          <p:cNvSpPr txBox="1">
            <a:spLocks noChangeArrowheads="1"/>
          </p:cNvSpPr>
          <p:nvPr/>
        </p:nvSpPr>
        <p:spPr bwMode="auto">
          <a:xfrm>
            <a:off x="1992314" y="4868864"/>
            <a:ext cx="8353425" cy="915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anose="020B0604030504040204" pitchFamily="34" charset="0"/>
                <a:cs typeface="Arial" panose="020B0604020202020204" pitchFamily="34" charset="0"/>
              </a:defRPr>
            </a:lvl1pPr>
            <a:lvl2pPr marL="742950" indent="-285750" eaLnBrk="0" hangingPunct="0">
              <a:defRPr>
                <a:solidFill>
                  <a:schemeClr val="tx1"/>
                </a:solidFill>
                <a:latin typeface="Verdana" panose="020B0604030504040204" pitchFamily="34" charset="0"/>
                <a:cs typeface="Arial" panose="020B0604020202020204" pitchFamily="34" charset="0"/>
              </a:defRPr>
            </a:lvl2pPr>
            <a:lvl3pPr marL="1143000" indent="-228600" eaLnBrk="0" hangingPunct="0">
              <a:defRPr>
                <a:solidFill>
                  <a:schemeClr val="tx1"/>
                </a:solidFill>
                <a:latin typeface="Verdana" panose="020B0604030504040204" pitchFamily="34" charset="0"/>
                <a:cs typeface="Arial" panose="020B0604020202020204" pitchFamily="34" charset="0"/>
              </a:defRPr>
            </a:lvl3pPr>
            <a:lvl4pPr marL="1600200" indent="-228600" eaLnBrk="0" hangingPunct="0">
              <a:defRPr>
                <a:solidFill>
                  <a:schemeClr val="tx1"/>
                </a:solidFill>
                <a:latin typeface="Verdana" panose="020B0604030504040204" pitchFamily="34" charset="0"/>
                <a:cs typeface="Arial" panose="020B0604020202020204" pitchFamily="34" charset="0"/>
              </a:defRPr>
            </a:lvl4pPr>
            <a:lvl5pPr marL="2057400" indent="-228600" eaLnBrk="0" hangingPunct="0">
              <a:defRPr>
                <a:solidFill>
                  <a:schemeClr val="tx1"/>
                </a:solidFill>
                <a:latin typeface="Verdana" panose="020B0604030504040204" pitchFamily="34" charset="0"/>
                <a:cs typeface="Arial" panose="020B0604020202020204" pitchFamily="34" charset="0"/>
              </a:defRPr>
            </a:lvl5pPr>
            <a:lvl6pPr marL="2514600" indent="-228600" rtl="1"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rtl="1"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rtl="1"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rtl="1"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pPr rtl="0" eaLnBrk="1" hangingPunct="1"/>
            <a:r>
              <a:rPr lang="en-US" altLang="en-US" b="1" dirty="0">
                <a:solidFill>
                  <a:srgbClr val="000000"/>
                </a:solidFill>
              </a:rPr>
              <a:t>However, technological developments have reduced hardware costs to the point where parallel processing techniques are economically feasible.</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4341"/>
                                        </p:tgtEl>
                                        <p:attrNameLst>
                                          <p:attrName>style.visibility</p:attrName>
                                        </p:attrNameLst>
                                      </p:cBhvr>
                                      <p:to>
                                        <p:strVal val="visible"/>
                                      </p:to>
                                    </p:set>
                                    <p:animEffect transition="in" filter="blinds(horizontal)">
                                      <p:cBhvr>
                                        <p:cTn id="7" dur="500"/>
                                        <p:tgtEl>
                                          <p:spTgt spid="1434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4343"/>
                                        </p:tgtEl>
                                        <p:attrNameLst>
                                          <p:attrName>style.visibility</p:attrName>
                                        </p:attrNameLst>
                                      </p:cBhvr>
                                      <p:to>
                                        <p:strVal val="visible"/>
                                      </p:to>
                                    </p:set>
                                    <p:animEffect transition="in" filter="blinds(horizontal)">
                                      <p:cBhvr>
                                        <p:cTn id="12" dur="500"/>
                                        <p:tgtEl>
                                          <p:spTgt spid="1434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4345"/>
                                        </p:tgtEl>
                                        <p:attrNameLst>
                                          <p:attrName>style.visibility</p:attrName>
                                        </p:attrNameLst>
                                      </p:cBhvr>
                                      <p:to>
                                        <p:strVal val="visible"/>
                                      </p:to>
                                    </p:set>
                                    <p:animEffect transition="in" filter="blinds(horizontal)">
                                      <p:cBhvr>
                                        <p:cTn id="17" dur="500"/>
                                        <p:tgtEl>
                                          <p:spTgt spid="143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41" grpId="0"/>
      <p:bldP spid="14343" grpId="0"/>
      <p:bldP spid="14345"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0" name="Picture 6">
            <a:extLst>
              <a:ext uri="{FF2B5EF4-FFF2-40B4-BE49-F238E27FC236}">
                <a16:creationId xmlns:a16="http://schemas.microsoft.com/office/drawing/2014/main" id="{0874E3F5-BE16-43F2-B549-BE17736FAE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9288" y="1125538"/>
            <a:ext cx="8424862" cy="5111750"/>
          </a:xfrm>
          <a:prstGeom prst="rect">
            <a:avLst/>
          </a:prstGeom>
          <a:noFill/>
          <a:ln w="38100">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43011" name="Rectangle 7">
            <a:extLst>
              <a:ext uri="{FF2B5EF4-FFF2-40B4-BE49-F238E27FC236}">
                <a16:creationId xmlns:a16="http://schemas.microsoft.com/office/drawing/2014/main" id="{FC6D7D93-F57F-4D11-8361-CA41708A5869}"/>
              </a:ext>
            </a:extLst>
          </p:cNvPr>
          <p:cNvSpPr>
            <a:spLocks noChangeArrowheads="1"/>
          </p:cNvSpPr>
          <p:nvPr/>
        </p:nvSpPr>
        <p:spPr bwMode="auto">
          <a:xfrm>
            <a:off x="1919289" y="333376"/>
            <a:ext cx="3978275" cy="39687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anose="020B0604030504040204" pitchFamily="34" charset="0"/>
                <a:cs typeface="Arial" panose="020B0604020202020204" pitchFamily="34" charset="0"/>
              </a:defRPr>
            </a:lvl1pPr>
            <a:lvl2pPr marL="742950" indent="-285750" eaLnBrk="0" hangingPunct="0">
              <a:defRPr>
                <a:solidFill>
                  <a:schemeClr val="tx1"/>
                </a:solidFill>
                <a:latin typeface="Verdana" panose="020B0604030504040204" pitchFamily="34" charset="0"/>
                <a:cs typeface="Arial" panose="020B0604020202020204" pitchFamily="34" charset="0"/>
              </a:defRPr>
            </a:lvl2pPr>
            <a:lvl3pPr marL="1143000" indent="-228600" eaLnBrk="0" hangingPunct="0">
              <a:defRPr>
                <a:solidFill>
                  <a:schemeClr val="tx1"/>
                </a:solidFill>
                <a:latin typeface="Verdana" panose="020B0604030504040204" pitchFamily="34" charset="0"/>
                <a:cs typeface="Arial" panose="020B0604020202020204" pitchFamily="34" charset="0"/>
              </a:defRPr>
            </a:lvl3pPr>
            <a:lvl4pPr marL="1600200" indent="-228600" eaLnBrk="0" hangingPunct="0">
              <a:defRPr>
                <a:solidFill>
                  <a:schemeClr val="tx1"/>
                </a:solidFill>
                <a:latin typeface="Verdana" panose="020B0604030504040204" pitchFamily="34" charset="0"/>
                <a:cs typeface="Arial" panose="020B0604020202020204" pitchFamily="34" charset="0"/>
              </a:defRPr>
            </a:lvl4pPr>
            <a:lvl5pPr marL="2057400" indent="-228600" eaLnBrk="0" hangingPunct="0">
              <a:defRPr>
                <a:solidFill>
                  <a:schemeClr val="tx1"/>
                </a:solidFill>
                <a:latin typeface="Verdana" panose="020B0604030504040204" pitchFamily="34" charset="0"/>
                <a:cs typeface="Arial" panose="020B0604020202020204" pitchFamily="34" charset="0"/>
              </a:defRPr>
            </a:lvl5pPr>
            <a:lvl6pPr marL="2514600" indent="-228600" rtl="1"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rtl="1"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rtl="1"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rtl="1"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pPr rtl="0" eaLnBrk="1" hangingPunct="1"/>
            <a:r>
              <a:rPr lang="en-US" altLang="en-US" sz="2000" b="1">
                <a:solidFill>
                  <a:schemeClr val="bg2"/>
                </a:solidFill>
              </a:rPr>
              <a:t>FORWARDING HARDWARE</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a:extLst>
              <a:ext uri="{FF2B5EF4-FFF2-40B4-BE49-F238E27FC236}">
                <a16:creationId xmlns:a16="http://schemas.microsoft.com/office/drawing/2014/main" id="{43EB2C81-1D27-4A16-971B-83AD26066855}"/>
              </a:ext>
            </a:extLst>
          </p:cNvPr>
          <p:cNvSpPr>
            <a:spLocks noChangeArrowheads="1"/>
          </p:cNvSpPr>
          <p:nvPr/>
        </p:nvSpPr>
        <p:spPr bwMode="auto">
          <a:xfrm>
            <a:off x="1847850" y="368301"/>
            <a:ext cx="4197350" cy="39687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anose="020B0604030504040204" pitchFamily="34" charset="0"/>
                <a:cs typeface="Arial" panose="020B0604020202020204" pitchFamily="34" charset="0"/>
              </a:defRPr>
            </a:lvl1pPr>
            <a:lvl2pPr marL="742950" indent="-285750" eaLnBrk="0" hangingPunct="0">
              <a:defRPr>
                <a:solidFill>
                  <a:schemeClr val="tx1"/>
                </a:solidFill>
                <a:latin typeface="Verdana" panose="020B0604030504040204" pitchFamily="34" charset="0"/>
                <a:cs typeface="Arial" panose="020B0604020202020204" pitchFamily="34" charset="0"/>
              </a:defRPr>
            </a:lvl2pPr>
            <a:lvl3pPr marL="1143000" indent="-228600" eaLnBrk="0" hangingPunct="0">
              <a:defRPr>
                <a:solidFill>
                  <a:schemeClr val="tx1"/>
                </a:solidFill>
                <a:latin typeface="Verdana" panose="020B0604030504040204" pitchFamily="34" charset="0"/>
                <a:cs typeface="Arial" panose="020B0604020202020204" pitchFamily="34" charset="0"/>
              </a:defRPr>
            </a:lvl3pPr>
            <a:lvl4pPr marL="1600200" indent="-228600" eaLnBrk="0" hangingPunct="0">
              <a:defRPr>
                <a:solidFill>
                  <a:schemeClr val="tx1"/>
                </a:solidFill>
                <a:latin typeface="Verdana" panose="020B0604030504040204" pitchFamily="34" charset="0"/>
                <a:cs typeface="Arial" panose="020B0604020202020204" pitchFamily="34" charset="0"/>
              </a:defRPr>
            </a:lvl4pPr>
            <a:lvl5pPr marL="2057400" indent="-228600" eaLnBrk="0" hangingPunct="0">
              <a:defRPr>
                <a:solidFill>
                  <a:schemeClr val="tx1"/>
                </a:solidFill>
                <a:latin typeface="Verdana" panose="020B0604030504040204" pitchFamily="34" charset="0"/>
                <a:cs typeface="Arial" panose="020B0604020202020204" pitchFamily="34" charset="0"/>
              </a:defRPr>
            </a:lvl5pPr>
            <a:lvl6pPr marL="2514600" indent="-228600" rtl="1"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rtl="1"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rtl="1"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rtl="1"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pPr algn="r" eaLnBrk="1" hangingPunct="1"/>
            <a:r>
              <a:rPr lang="en-US" altLang="en-US" sz="2000" b="1">
                <a:solidFill>
                  <a:schemeClr val="bg2"/>
                </a:solidFill>
              </a:rPr>
              <a:t>INSTRUCTION SCHEDULING</a:t>
            </a:r>
            <a:endParaRPr lang="ar-IQ" altLang="en-US" sz="2000" b="1">
              <a:solidFill>
                <a:schemeClr val="bg2"/>
              </a:solidFill>
            </a:endParaRPr>
          </a:p>
        </p:txBody>
      </p:sp>
      <p:pic>
        <p:nvPicPr>
          <p:cNvPr id="44035" name="Picture 5">
            <a:extLst>
              <a:ext uri="{FF2B5EF4-FFF2-40B4-BE49-F238E27FC236}">
                <a16:creationId xmlns:a16="http://schemas.microsoft.com/office/drawing/2014/main" id="{2DF0B0D8-A015-4040-B8BB-1305B79848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9751" y="1162050"/>
            <a:ext cx="8569325" cy="5219700"/>
          </a:xfrm>
          <a:prstGeom prst="rect">
            <a:avLst/>
          </a:prstGeom>
          <a:noFill/>
          <a:ln w="38100">
            <a:solidFill>
              <a:srgbClr val="000000"/>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a:extLst>
              <a:ext uri="{FF2B5EF4-FFF2-40B4-BE49-F238E27FC236}">
                <a16:creationId xmlns:a16="http://schemas.microsoft.com/office/drawing/2014/main" id="{C969F51E-79AB-46EE-A07A-902191B2B3BB}"/>
              </a:ext>
            </a:extLst>
          </p:cNvPr>
          <p:cNvSpPr>
            <a:spLocks noChangeArrowheads="1"/>
          </p:cNvSpPr>
          <p:nvPr/>
        </p:nvSpPr>
        <p:spPr bwMode="auto">
          <a:xfrm>
            <a:off x="1952626" y="404814"/>
            <a:ext cx="3063875" cy="39687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anose="020B0604030504040204" pitchFamily="34" charset="0"/>
                <a:cs typeface="Arial" panose="020B0604020202020204" pitchFamily="34" charset="0"/>
              </a:defRPr>
            </a:lvl1pPr>
            <a:lvl2pPr marL="742950" indent="-285750" eaLnBrk="0" hangingPunct="0">
              <a:defRPr>
                <a:solidFill>
                  <a:schemeClr val="tx1"/>
                </a:solidFill>
                <a:latin typeface="Verdana" panose="020B0604030504040204" pitchFamily="34" charset="0"/>
                <a:cs typeface="Arial" panose="020B0604020202020204" pitchFamily="34" charset="0"/>
              </a:defRPr>
            </a:lvl2pPr>
            <a:lvl3pPr marL="1143000" indent="-228600" eaLnBrk="0" hangingPunct="0">
              <a:defRPr>
                <a:solidFill>
                  <a:schemeClr val="tx1"/>
                </a:solidFill>
                <a:latin typeface="Verdana" panose="020B0604030504040204" pitchFamily="34" charset="0"/>
                <a:cs typeface="Arial" panose="020B0604020202020204" pitchFamily="34" charset="0"/>
              </a:defRPr>
            </a:lvl3pPr>
            <a:lvl4pPr marL="1600200" indent="-228600" eaLnBrk="0" hangingPunct="0">
              <a:defRPr>
                <a:solidFill>
                  <a:schemeClr val="tx1"/>
                </a:solidFill>
                <a:latin typeface="Verdana" panose="020B0604030504040204" pitchFamily="34" charset="0"/>
                <a:cs typeface="Arial" panose="020B0604020202020204" pitchFamily="34" charset="0"/>
              </a:defRPr>
            </a:lvl4pPr>
            <a:lvl5pPr marL="2057400" indent="-228600" eaLnBrk="0" hangingPunct="0">
              <a:defRPr>
                <a:solidFill>
                  <a:schemeClr val="tx1"/>
                </a:solidFill>
                <a:latin typeface="Verdana" panose="020B0604030504040204" pitchFamily="34" charset="0"/>
                <a:cs typeface="Arial" panose="020B0604020202020204" pitchFamily="34" charset="0"/>
              </a:defRPr>
            </a:lvl5pPr>
            <a:lvl6pPr marL="2514600" indent="-228600" rtl="1"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rtl="1"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rtl="1"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rtl="1"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pPr rtl="0" eaLnBrk="1" hangingPunct="1"/>
            <a:r>
              <a:rPr lang="en-US" altLang="en-US" sz="2000" b="1">
                <a:solidFill>
                  <a:schemeClr val="bg2"/>
                </a:solidFill>
              </a:rPr>
              <a:t>CONTROL HAZARDS</a:t>
            </a:r>
            <a:endParaRPr lang="ar-IQ" altLang="en-US" sz="2000" b="1">
              <a:solidFill>
                <a:schemeClr val="bg2"/>
              </a:solidFill>
            </a:endParaRPr>
          </a:p>
        </p:txBody>
      </p:sp>
      <p:pic>
        <p:nvPicPr>
          <p:cNvPr id="45059" name="Picture 5">
            <a:extLst>
              <a:ext uri="{FF2B5EF4-FFF2-40B4-BE49-F238E27FC236}">
                <a16:creationId xmlns:a16="http://schemas.microsoft.com/office/drawing/2014/main" id="{02F736C3-B850-4C34-A2A2-DC8D104C68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9289" y="1196976"/>
            <a:ext cx="8353425" cy="5275263"/>
          </a:xfrm>
          <a:prstGeom prst="rect">
            <a:avLst/>
          </a:prstGeom>
          <a:noFill/>
          <a:ln w="38100">
            <a:solidFill>
              <a:srgbClr val="000000"/>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2" name="Picture 5">
            <a:extLst>
              <a:ext uri="{FF2B5EF4-FFF2-40B4-BE49-F238E27FC236}">
                <a16:creationId xmlns:a16="http://schemas.microsoft.com/office/drawing/2014/main" id="{9870CA95-EAD2-47F0-8EC1-3FB549086D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5746" y="1133476"/>
            <a:ext cx="8496300" cy="5319713"/>
          </a:xfrm>
          <a:prstGeom prst="rect">
            <a:avLst/>
          </a:prstGeom>
          <a:noFill/>
          <a:ln w="38100">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46083" name="Rectangle 2">
            <a:extLst>
              <a:ext uri="{FF2B5EF4-FFF2-40B4-BE49-F238E27FC236}">
                <a16:creationId xmlns:a16="http://schemas.microsoft.com/office/drawing/2014/main" id="{B5DA5CCF-3B19-4A9A-BE67-619F0EB7AC89}"/>
              </a:ext>
            </a:extLst>
          </p:cNvPr>
          <p:cNvSpPr>
            <a:spLocks noChangeArrowheads="1"/>
          </p:cNvSpPr>
          <p:nvPr/>
        </p:nvSpPr>
        <p:spPr bwMode="auto">
          <a:xfrm>
            <a:off x="1952626" y="404814"/>
            <a:ext cx="3063875" cy="39687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anose="020B0604030504040204" pitchFamily="34" charset="0"/>
                <a:cs typeface="Arial" panose="020B0604020202020204" pitchFamily="34" charset="0"/>
              </a:defRPr>
            </a:lvl1pPr>
            <a:lvl2pPr marL="742950" indent="-285750" eaLnBrk="0" hangingPunct="0">
              <a:defRPr>
                <a:solidFill>
                  <a:schemeClr val="tx1"/>
                </a:solidFill>
                <a:latin typeface="Verdana" panose="020B0604030504040204" pitchFamily="34" charset="0"/>
                <a:cs typeface="Arial" panose="020B0604020202020204" pitchFamily="34" charset="0"/>
              </a:defRPr>
            </a:lvl2pPr>
            <a:lvl3pPr marL="1143000" indent="-228600" eaLnBrk="0" hangingPunct="0">
              <a:defRPr>
                <a:solidFill>
                  <a:schemeClr val="tx1"/>
                </a:solidFill>
                <a:latin typeface="Verdana" panose="020B0604030504040204" pitchFamily="34" charset="0"/>
                <a:cs typeface="Arial" panose="020B0604020202020204" pitchFamily="34" charset="0"/>
              </a:defRPr>
            </a:lvl3pPr>
            <a:lvl4pPr marL="1600200" indent="-228600" eaLnBrk="0" hangingPunct="0">
              <a:defRPr>
                <a:solidFill>
                  <a:schemeClr val="tx1"/>
                </a:solidFill>
                <a:latin typeface="Verdana" panose="020B0604030504040204" pitchFamily="34" charset="0"/>
                <a:cs typeface="Arial" panose="020B0604020202020204" pitchFamily="34" charset="0"/>
              </a:defRPr>
            </a:lvl4pPr>
            <a:lvl5pPr marL="2057400" indent="-228600" eaLnBrk="0" hangingPunct="0">
              <a:defRPr>
                <a:solidFill>
                  <a:schemeClr val="tx1"/>
                </a:solidFill>
                <a:latin typeface="Verdana" panose="020B0604030504040204" pitchFamily="34" charset="0"/>
                <a:cs typeface="Arial" panose="020B0604020202020204" pitchFamily="34" charset="0"/>
              </a:defRPr>
            </a:lvl5pPr>
            <a:lvl6pPr marL="2514600" indent="-228600" rtl="1"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rtl="1"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rtl="1"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rtl="1"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pPr rtl="0" eaLnBrk="1" hangingPunct="1"/>
            <a:r>
              <a:rPr lang="en-US" altLang="en-US" sz="2000" b="1">
                <a:solidFill>
                  <a:schemeClr val="bg2"/>
                </a:solidFill>
              </a:rPr>
              <a:t>CONTROL HAZARDS</a:t>
            </a:r>
            <a:endParaRPr lang="ar-IQ" altLang="en-US" sz="2000" b="1">
              <a:solidFill>
                <a:schemeClr val="bg2"/>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6" name="Picture 5">
            <a:extLst>
              <a:ext uri="{FF2B5EF4-FFF2-40B4-BE49-F238E27FC236}">
                <a16:creationId xmlns:a16="http://schemas.microsoft.com/office/drawing/2014/main" id="{FFDBA5AB-B047-4A8E-A54A-9AE90E405B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47850" y="1385888"/>
            <a:ext cx="8496300" cy="4779962"/>
          </a:xfrm>
          <a:prstGeom prst="rect">
            <a:avLst/>
          </a:prstGeom>
          <a:noFill/>
          <a:ln w="38100">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47107" name="Rectangle 2">
            <a:extLst>
              <a:ext uri="{FF2B5EF4-FFF2-40B4-BE49-F238E27FC236}">
                <a16:creationId xmlns:a16="http://schemas.microsoft.com/office/drawing/2014/main" id="{1849AB12-25FE-4F5B-8F5E-FC655171A058}"/>
              </a:ext>
            </a:extLst>
          </p:cNvPr>
          <p:cNvSpPr>
            <a:spLocks noChangeArrowheads="1"/>
          </p:cNvSpPr>
          <p:nvPr/>
        </p:nvSpPr>
        <p:spPr bwMode="auto">
          <a:xfrm>
            <a:off x="1952626" y="404814"/>
            <a:ext cx="3063875" cy="39687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anose="020B0604030504040204" pitchFamily="34" charset="0"/>
                <a:cs typeface="Arial" panose="020B0604020202020204" pitchFamily="34" charset="0"/>
              </a:defRPr>
            </a:lvl1pPr>
            <a:lvl2pPr marL="742950" indent="-285750" eaLnBrk="0" hangingPunct="0">
              <a:defRPr>
                <a:solidFill>
                  <a:schemeClr val="tx1"/>
                </a:solidFill>
                <a:latin typeface="Verdana" panose="020B0604030504040204" pitchFamily="34" charset="0"/>
                <a:cs typeface="Arial" panose="020B0604020202020204" pitchFamily="34" charset="0"/>
              </a:defRPr>
            </a:lvl2pPr>
            <a:lvl3pPr marL="1143000" indent="-228600" eaLnBrk="0" hangingPunct="0">
              <a:defRPr>
                <a:solidFill>
                  <a:schemeClr val="tx1"/>
                </a:solidFill>
                <a:latin typeface="Verdana" panose="020B0604030504040204" pitchFamily="34" charset="0"/>
                <a:cs typeface="Arial" panose="020B0604020202020204" pitchFamily="34" charset="0"/>
              </a:defRPr>
            </a:lvl3pPr>
            <a:lvl4pPr marL="1600200" indent="-228600" eaLnBrk="0" hangingPunct="0">
              <a:defRPr>
                <a:solidFill>
                  <a:schemeClr val="tx1"/>
                </a:solidFill>
                <a:latin typeface="Verdana" panose="020B0604030504040204" pitchFamily="34" charset="0"/>
                <a:cs typeface="Arial" panose="020B0604020202020204" pitchFamily="34" charset="0"/>
              </a:defRPr>
            </a:lvl4pPr>
            <a:lvl5pPr marL="2057400" indent="-228600" eaLnBrk="0" hangingPunct="0">
              <a:defRPr>
                <a:solidFill>
                  <a:schemeClr val="tx1"/>
                </a:solidFill>
                <a:latin typeface="Verdana" panose="020B0604030504040204" pitchFamily="34" charset="0"/>
                <a:cs typeface="Arial" panose="020B0604020202020204" pitchFamily="34" charset="0"/>
              </a:defRPr>
            </a:lvl5pPr>
            <a:lvl6pPr marL="2514600" indent="-228600" rtl="1"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rtl="1"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rtl="1"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rtl="1"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pPr rtl="0" eaLnBrk="1" hangingPunct="1"/>
            <a:r>
              <a:rPr lang="en-US" altLang="en-US" sz="2000" b="1" dirty="0">
                <a:solidFill>
                  <a:schemeClr val="bg2"/>
                </a:solidFill>
              </a:rPr>
              <a:t>CONTROL HAZARDS</a:t>
            </a:r>
            <a:endParaRPr lang="ar-IQ" altLang="en-US" sz="2000" b="1" dirty="0">
              <a:solidFill>
                <a:schemeClr val="bg2"/>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887288-C677-48B3-813F-584A987D01A8}"/>
              </a:ext>
            </a:extLst>
          </p:cNvPr>
          <p:cNvSpPr>
            <a:spLocks noGrp="1"/>
          </p:cNvSpPr>
          <p:nvPr>
            <p:ph type="title"/>
          </p:nvPr>
        </p:nvSpPr>
        <p:spPr/>
        <p:txBody>
          <a:bodyPr/>
          <a:lstStyle/>
          <a:p>
            <a:pPr rtl="0"/>
            <a:r>
              <a:rPr lang="en-US" dirty="0">
                <a:solidFill>
                  <a:srgbClr val="000000"/>
                </a:solidFill>
              </a:rPr>
              <a:t>Exercise </a:t>
            </a:r>
          </a:p>
        </p:txBody>
      </p:sp>
      <p:sp>
        <p:nvSpPr>
          <p:cNvPr id="3" name="Content Placeholder 2">
            <a:extLst>
              <a:ext uri="{FF2B5EF4-FFF2-40B4-BE49-F238E27FC236}">
                <a16:creationId xmlns:a16="http://schemas.microsoft.com/office/drawing/2014/main" id="{B514CAF1-704C-4D24-9908-F9CCEE30BA6B}"/>
              </a:ext>
            </a:extLst>
          </p:cNvPr>
          <p:cNvSpPr>
            <a:spLocks noGrp="1"/>
          </p:cNvSpPr>
          <p:nvPr>
            <p:ph idx="1"/>
          </p:nvPr>
        </p:nvSpPr>
        <p:spPr/>
        <p:txBody>
          <a:bodyPr/>
          <a:lstStyle/>
          <a:p>
            <a:pPr algn="l" rtl="0"/>
            <a:r>
              <a:rPr lang="en-US" dirty="0">
                <a:solidFill>
                  <a:srgbClr val="000000"/>
                </a:solidFill>
              </a:rPr>
              <a:t>9.1, 9.2, 9.3, 9.4,9.5, 9.7</a:t>
            </a:r>
          </a:p>
          <a:p>
            <a:pPr algn="l" rtl="0"/>
            <a:r>
              <a:rPr lang="en-US" dirty="0">
                <a:solidFill>
                  <a:srgbClr val="000000"/>
                </a:solidFill>
              </a:rPr>
              <a:t>9.11, 9.12, 9.13</a:t>
            </a:r>
            <a:r>
              <a:rPr lang="en-US">
                <a:solidFill>
                  <a:srgbClr val="000000"/>
                </a:solidFill>
              </a:rPr>
              <a:t>, </a:t>
            </a:r>
            <a:endParaRPr lang="en-US" dirty="0">
              <a:solidFill>
                <a:srgbClr val="000000"/>
              </a:solidFill>
            </a:endParaRPr>
          </a:p>
        </p:txBody>
      </p:sp>
    </p:spTree>
    <p:extLst>
      <p:ext uri="{BB962C8B-B14F-4D97-AF65-F5344CB8AC3E}">
        <p14:creationId xmlns:p14="http://schemas.microsoft.com/office/powerpoint/2010/main" val="42769550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67F967C6-50C1-43B3-8756-446814A71225}"/>
              </a:ext>
            </a:extLst>
          </p:cNvPr>
          <p:cNvSpPr>
            <a:spLocks noChangeArrowheads="1"/>
          </p:cNvSpPr>
          <p:nvPr/>
        </p:nvSpPr>
        <p:spPr bwMode="auto">
          <a:xfrm>
            <a:off x="1774826" y="333376"/>
            <a:ext cx="799306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68288" indent="-268288" eaLnBrk="0" hangingPunct="0">
              <a:defRPr>
                <a:solidFill>
                  <a:schemeClr val="tx1"/>
                </a:solidFill>
                <a:latin typeface="Verdana" panose="020B0604030504040204" pitchFamily="34" charset="0"/>
                <a:cs typeface="Arial" panose="020B0604020202020204" pitchFamily="34" charset="0"/>
              </a:defRPr>
            </a:lvl1pPr>
            <a:lvl2pPr marL="742950" indent="-285750" eaLnBrk="0" hangingPunct="0">
              <a:defRPr>
                <a:solidFill>
                  <a:schemeClr val="tx1"/>
                </a:solidFill>
                <a:latin typeface="Verdana" panose="020B0604030504040204" pitchFamily="34" charset="0"/>
                <a:cs typeface="Arial" panose="020B0604020202020204" pitchFamily="34" charset="0"/>
              </a:defRPr>
            </a:lvl2pPr>
            <a:lvl3pPr marL="1143000" indent="-228600" eaLnBrk="0" hangingPunct="0">
              <a:defRPr>
                <a:solidFill>
                  <a:schemeClr val="tx1"/>
                </a:solidFill>
                <a:latin typeface="Verdana" panose="020B0604030504040204" pitchFamily="34" charset="0"/>
                <a:cs typeface="Arial" panose="020B0604020202020204" pitchFamily="34" charset="0"/>
              </a:defRPr>
            </a:lvl3pPr>
            <a:lvl4pPr marL="1600200" indent="-228600" eaLnBrk="0" hangingPunct="0">
              <a:defRPr>
                <a:solidFill>
                  <a:schemeClr val="tx1"/>
                </a:solidFill>
                <a:latin typeface="Verdana" panose="020B0604030504040204" pitchFamily="34" charset="0"/>
                <a:cs typeface="Arial" panose="020B0604020202020204" pitchFamily="34" charset="0"/>
              </a:defRPr>
            </a:lvl4pPr>
            <a:lvl5pPr marL="2057400" indent="-228600" eaLnBrk="0" hangingPunct="0">
              <a:defRPr>
                <a:solidFill>
                  <a:schemeClr val="tx1"/>
                </a:solidFill>
                <a:latin typeface="Verdana" panose="020B0604030504040204" pitchFamily="34" charset="0"/>
                <a:cs typeface="Arial" panose="020B0604020202020204" pitchFamily="34" charset="0"/>
              </a:defRPr>
            </a:lvl5pPr>
            <a:lvl6pPr marL="2514600" indent="-228600" rtl="1"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rtl="1"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rtl="1"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rtl="1"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pPr rtl="0" eaLnBrk="1" hangingPunct="1"/>
            <a:r>
              <a:rPr lang="en-US" altLang="en-US" sz="2000" b="1" u="sng" dirty="0">
                <a:solidFill>
                  <a:schemeClr val="bg2"/>
                </a:solidFill>
              </a:rPr>
              <a:t>Parallel processing according to levels of complexity</a:t>
            </a:r>
          </a:p>
        </p:txBody>
      </p:sp>
      <p:sp>
        <p:nvSpPr>
          <p:cNvPr id="15367" name="Text Box 7">
            <a:extLst>
              <a:ext uri="{FF2B5EF4-FFF2-40B4-BE49-F238E27FC236}">
                <a16:creationId xmlns:a16="http://schemas.microsoft.com/office/drawing/2014/main" id="{008FBF31-B35B-49F4-AF59-050C4E015BE3}"/>
              </a:ext>
            </a:extLst>
          </p:cNvPr>
          <p:cNvSpPr txBox="1">
            <a:spLocks noChangeArrowheads="1"/>
          </p:cNvSpPr>
          <p:nvPr/>
        </p:nvSpPr>
        <p:spPr bwMode="auto">
          <a:xfrm>
            <a:off x="2063750" y="2781301"/>
            <a:ext cx="3671888" cy="119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anose="020B0604030504040204" pitchFamily="34" charset="0"/>
                <a:cs typeface="Arial" panose="020B0604020202020204" pitchFamily="34" charset="0"/>
              </a:defRPr>
            </a:lvl1pPr>
            <a:lvl2pPr marL="742950" indent="-285750" eaLnBrk="0" hangingPunct="0">
              <a:defRPr>
                <a:solidFill>
                  <a:schemeClr val="tx1"/>
                </a:solidFill>
                <a:latin typeface="Verdana" panose="020B0604030504040204" pitchFamily="34" charset="0"/>
                <a:cs typeface="Arial" panose="020B0604020202020204" pitchFamily="34" charset="0"/>
              </a:defRPr>
            </a:lvl2pPr>
            <a:lvl3pPr marL="1143000" indent="-228600" eaLnBrk="0" hangingPunct="0">
              <a:defRPr>
                <a:solidFill>
                  <a:schemeClr val="tx1"/>
                </a:solidFill>
                <a:latin typeface="Verdana" panose="020B0604030504040204" pitchFamily="34" charset="0"/>
                <a:cs typeface="Arial" panose="020B0604020202020204" pitchFamily="34" charset="0"/>
              </a:defRPr>
            </a:lvl3pPr>
            <a:lvl4pPr marL="1600200" indent="-228600" eaLnBrk="0" hangingPunct="0">
              <a:defRPr>
                <a:solidFill>
                  <a:schemeClr val="tx1"/>
                </a:solidFill>
                <a:latin typeface="Verdana" panose="020B0604030504040204" pitchFamily="34" charset="0"/>
                <a:cs typeface="Arial" panose="020B0604020202020204" pitchFamily="34" charset="0"/>
              </a:defRPr>
            </a:lvl4pPr>
            <a:lvl5pPr marL="2057400" indent="-228600" eaLnBrk="0" hangingPunct="0">
              <a:defRPr>
                <a:solidFill>
                  <a:schemeClr val="tx1"/>
                </a:solidFill>
                <a:latin typeface="Verdana" panose="020B0604030504040204" pitchFamily="34" charset="0"/>
                <a:cs typeface="Arial" panose="020B0604020202020204" pitchFamily="34" charset="0"/>
              </a:defRPr>
            </a:lvl5pPr>
            <a:lvl6pPr marL="2514600" indent="-228600" rtl="1"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rtl="1"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rtl="1"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rtl="1"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pPr rtl="0" eaLnBrk="1" hangingPunct="1">
              <a:spcBef>
                <a:spcPct val="50000"/>
              </a:spcBef>
            </a:pPr>
            <a:r>
              <a:rPr lang="en-US" altLang="en-US" b="1" dirty="0">
                <a:solidFill>
                  <a:srgbClr val="000000"/>
                </a:solidFill>
              </a:rPr>
              <a:t>Multiplicity of functional units that performer identical or different operations simultaneously.  </a:t>
            </a:r>
          </a:p>
        </p:txBody>
      </p:sp>
      <p:sp>
        <p:nvSpPr>
          <p:cNvPr id="15368" name="Text Box 8">
            <a:extLst>
              <a:ext uri="{FF2B5EF4-FFF2-40B4-BE49-F238E27FC236}">
                <a16:creationId xmlns:a16="http://schemas.microsoft.com/office/drawing/2014/main" id="{6F45D193-ED20-423A-AF0D-F787032F4E21}"/>
              </a:ext>
            </a:extLst>
          </p:cNvPr>
          <p:cNvSpPr txBox="1">
            <a:spLocks noChangeArrowheads="1"/>
          </p:cNvSpPr>
          <p:nvPr/>
        </p:nvSpPr>
        <p:spPr bwMode="auto">
          <a:xfrm>
            <a:off x="2063751" y="1484313"/>
            <a:ext cx="352742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anose="020B0604030504040204" pitchFamily="34" charset="0"/>
                <a:cs typeface="Arial" panose="020B0604020202020204" pitchFamily="34" charset="0"/>
              </a:defRPr>
            </a:lvl1pPr>
            <a:lvl2pPr marL="742950" indent="-285750" eaLnBrk="0" hangingPunct="0">
              <a:defRPr>
                <a:solidFill>
                  <a:schemeClr val="tx1"/>
                </a:solidFill>
                <a:latin typeface="Verdana" panose="020B0604030504040204" pitchFamily="34" charset="0"/>
                <a:cs typeface="Arial" panose="020B0604020202020204" pitchFamily="34" charset="0"/>
              </a:defRPr>
            </a:lvl2pPr>
            <a:lvl3pPr marL="1143000" indent="-228600" eaLnBrk="0" hangingPunct="0">
              <a:defRPr>
                <a:solidFill>
                  <a:schemeClr val="tx1"/>
                </a:solidFill>
                <a:latin typeface="Verdana" panose="020B0604030504040204" pitchFamily="34" charset="0"/>
                <a:cs typeface="Arial" panose="020B0604020202020204" pitchFamily="34" charset="0"/>
              </a:defRPr>
            </a:lvl3pPr>
            <a:lvl4pPr marL="1600200" indent="-228600" eaLnBrk="0" hangingPunct="0">
              <a:defRPr>
                <a:solidFill>
                  <a:schemeClr val="tx1"/>
                </a:solidFill>
                <a:latin typeface="Verdana" panose="020B0604030504040204" pitchFamily="34" charset="0"/>
                <a:cs typeface="Arial" panose="020B0604020202020204" pitchFamily="34" charset="0"/>
              </a:defRPr>
            </a:lvl4pPr>
            <a:lvl5pPr marL="2057400" indent="-228600" eaLnBrk="0" hangingPunct="0">
              <a:defRPr>
                <a:solidFill>
                  <a:schemeClr val="tx1"/>
                </a:solidFill>
                <a:latin typeface="Verdana" panose="020B0604030504040204" pitchFamily="34" charset="0"/>
                <a:cs typeface="Arial" panose="020B0604020202020204" pitchFamily="34" charset="0"/>
              </a:defRPr>
            </a:lvl5pPr>
            <a:lvl6pPr marL="2514600" indent="-228600" rtl="1"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rtl="1"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rtl="1"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rtl="1"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pPr rtl="0" eaLnBrk="1" hangingPunct="1">
              <a:spcBef>
                <a:spcPct val="50000"/>
              </a:spcBef>
            </a:pPr>
            <a:r>
              <a:rPr lang="en-US" altLang="en-US" b="1" dirty="0">
                <a:solidFill>
                  <a:srgbClr val="000000"/>
                </a:solidFill>
              </a:rPr>
              <a:t>Serial Shift register VS parallel load registers</a:t>
            </a:r>
          </a:p>
        </p:txBody>
      </p:sp>
      <p:sp>
        <p:nvSpPr>
          <p:cNvPr id="15369" name="Text Box 9">
            <a:extLst>
              <a:ext uri="{FF2B5EF4-FFF2-40B4-BE49-F238E27FC236}">
                <a16:creationId xmlns:a16="http://schemas.microsoft.com/office/drawing/2014/main" id="{408B0835-572B-4D1E-9E99-06C85427D384}"/>
              </a:ext>
            </a:extLst>
          </p:cNvPr>
          <p:cNvSpPr txBox="1">
            <a:spLocks noChangeArrowheads="1"/>
          </p:cNvSpPr>
          <p:nvPr/>
        </p:nvSpPr>
        <p:spPr bwMode="auto">
          <a:xfrm>
            <a:off x="2063751" y="1052513"/>
            <a:ext cx="331152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anose="020B0604030504040204" pitchFamily="34" charset="0"/>
                <a:cs typeface="Arial" panose="020B0604020202020204" pitchFamily="34" charset="0"/>
              </a:defRPr>
            </a:lvl1pPr>
            <a:lvl2pPr marL="742950" indent="-285750" eaLnBrk="0" hangingPunct="0">
              <a:defRPr>
                <a:solidFill>
                  <a:schemeClr val="tx1"/>
                </a:solidFill>
                <a:latin typeface="Verdana" panose="020B0604030504040204" pitchFamily="34" charset="0"/>
                <a:cs typeface="Arial" panose="020B0604020202020204" pitchFamily="34" charset="0"/>
              </a:defRPr>
            </a:lvl2pPr>
            <a:lvl3pPr marL="1143000" indent="-228600" eaLnBrk="0" hangingPunct="0">
              <a:defRPr>
                <a:solidFill>
                  <a:schemeClr val="tx1"/>
                </a:solidFill>
                <a:latin typeface="Verdana" panose="020B0604030504040204" pitchFamily="34" charset="0"/>
                <a:cs typeface="Arial" panose="020B0604020202020204" pitchFamily="34" charset="0"/>
              </a:defRPr>
            </a:lvl3pPr>
            <a:lvl4pPr marL="1600200" indent="-228600" eaLnBrk="0" hangingPunct="0">
              <a:defRPr>
                <a:solidFill>
                  <a:schemeClr val="tx1"/>
                </a:solidFill>
                <a:latin typeface="Verdana" panose="020B0604030504040204" pitchFamily="34" charset="0"/>
                <a:cs typeface="Arial" panose="020B0604020202020204" pitchFamily="34" charset="0"/>
              </a:defRPr>
            </a:lvl4pPr>
            <a:lvl5pPr marL="2057400" indent="-228600" eaLnBrk="0" hangingPunct="0">
              <a:defRPr>
                <a:solidFill>
                  <a:schemeClr val="tx1"/>
                </a:solidFill>
                <a:latin typeface="Verdana" panose="020B0604030504040204" pitchFamily="34" charset="0"/>
                <a:cs typeface="Arial" panose="020B0604020202020204" pitchFamily="34" charset="0"/>
              </a:defRPr>
            </a:lvl5pPr>
            <a:lvl6pPr marL="2514600" indent="-228600" rtl="1"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rtl="1"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rtl="1"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rtl="1"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pPr rtl="0" eaLnBrk="1" hangingPunct="1">
              <a:spcBef>
                <a:spcPct val="50000"/>
              </a:spcBef>
            </a:pPr>
            <a:r>
              <a:rPr lang="en-US" altLang="en-US" b="1" dirty="0">
                <a:solidFill>
                  <a:srgbClr val="CC0000"/>
                </a:solidFill>
              </a:rPr>
              <a:t>At the lower level</a:t>
            </a:r>
          </a:p>
        </p:txBody>
      </p:sp>
      <p:sp>
        <p:nvSpPr>
          <p:cNvPr id="15371" name="Text Box 11">
            <a:extLst>
              <a:ext uri="{FF2B5EF4-FFF2-40B4-BE49-F238E27FC236}">
                <a16:creationId xmlns:a16="http://schemas.microsoft.com/office/drawing/2014/main" id="{5922C822-912E-467B-A27E-09604983661B}"/>
              </a:ext>
            </a:extLst>
          </p:cNvPr>
          <p:cNvSpPr txBox="1">
            <a:spLocks noChangeArrowheads="1"/>
          </p:cNvSpPr>
          <p:nvPr/>
        </p:nvSpPr>
        <p:spPr bwMode="auto">
          <a:xfrm>
            <a:off x="2063751" y="2270126"/>
            <a:ext cx="30956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anose="020B0604030504040204" pitchFamily="34" charset="0"/>
                <a:cs typeface="Arial" panose="020B0604020202020204" pitchFamily="34" charset="0"/>
              </a:defRPr>
            </a:lvl1pPr>
            <a:lvl2pPr marL="742950" indent="-285750" eaLnBrk="0" hangingPunct="0">
              <a:defRPr>
                <a:solidFill>
                  <a:schemeClr val="tx1"/>
                </a:solidFill>
                <a:latin typeface="Verdana" panose="020B0604030504040204" pitchFamily="34" charset="0"/>
                <a:cs typeface="Arial" panose="020B0604020202020204" pitchFamily="34" charset="0"/>
              </a:defRPr>
            </a:lvl2pPr>
            <a:lvl3pPr marL="1143000" indent="-228600" eaLnBrk="0" hangingPunct="0">
              <a:defRPr>
                <a:solidFill>
                  <a:schemeClr val="tx1"/>
                </a:solidFill>
                <a:latin typeface="Verdana" panose="020B0604030504040204" pitchFamily="34" charset="0"/>
                <a:cs typeface="Arial" panose="020B0604020202020204" pitchFamily="34" charset="0"/>
              </a:defRPr>
            </a:lvl3pPr>
            <a:lvl4pPr marL="1600200" indent="-228600" eaLnBrk="0" hangingPunct="0">
              <a:defRPr>
                <a:solidFill>
                  <a:schemeClr val="tx1"/>
                </a:solidFill>
                <a:latin typeface="Verdana" panose="020B0604030504040204" pitchFamily="34" charset="0"/>
                <a:cs typeface="Arial" panose="020B0604020202020204" pitchFamily="34" charset="0"/>
              </a:defRPr>
            </a:lvl4pPr>
            <a:lvl5pPr marL="2057400" indent="-228600" eaLnBrk="0" hangingPunct="0">
              <a:defRPr>
                <a:solidFill>
                  <a:schemeClr val="tx1"/>
                </a:solidFill>
                <a:latin typeface="Verdana" panose="020B0604030504040204" pitchFamily="34" charset="0"/>
                <a:cs typeface="Arial" panose="020B0604020202020204" pitchFamily="34" charset="0"/>
              </a:defRPr>
            </a:lvl5pPr>
            <a:lvl6pPr marL="2514600" indent="-228600" rtl="1"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rtl="1"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rtl="1"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rtl="1"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pPr rtl="0" eaLnBrk="1" hangingPunct="1">
              <a:spcBef>
                <a:spcPct val="50000"/>
              </a:spcBef>
            </a:pPr>
            <a:r>
              <a:rPr lang="en-US" altLang="en-US" b="1">
                <a:solidFill>
                  <a:srgbClr val="CC0000"/>
                </a:solidFill>
              </a:rPr>
              <a:t>At the higher level</a:t>
            </a:r>
          </a:p>
        </p:txBody>
      </p:sp>
      <p:pic>
        <p:nvPicPr>
          <p:cNvPr id="2" name="Picture 1">
            <a:extLst>
              <a:ext uri="{FF2B5EF4-FFF2-40B4-BE49-F238E27FC236}">
                <a16:creationId xmlns:a16="http://schemas.microsoft.com/office/drawing/2014/main" id="{EE7EB723-9863-492E-9D41-E3E84E33C356}"/>
              </a:ext>
            </a:extLst>
          </p:cNvPr>
          <p:cNvPicPr>
            <a:picLocks noChangeAspect="1"/>
          </p:cNvPicPr>
          <p:nvPr/>
        </p:nvPicPr>
        <p:blipFill>
          <a:blip r:embed="rId2"/>
          <a:stretch>
            <a:fillRect/>
          </a:stretch>
        </p:blipFill>
        <p:spPr>
          <a:xfrm>
            <a:off x="5591176" y="1052513"/>
            <a:ext cx="5254639" cy="566124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5369"/>
                                        </p:tgtEl>
                                        <p:attrNameLst>
                                          <p:attrName>style.visibility</p:attrName>
                                        </p:attrNameLst>
                                      </p:cBhvr>
                                      <p:to>
                                        <p:strVal val="visible"/>
                                      </p:to>
                                    </p:set>
                                    <p:animEffect transition="in" filter="box(in)">
                                      <p:cBhvr>
                                        <p:cTn id="7" dur="500"/>
                                        <p:tgtEl>
                                          <p:spTgt spid="1536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15368"/>
                                        </p:tgtEl>
                                        <p:attrNameLst>
                                          <p:attrName>style.visibility</p:attrName>
                                        </p:attrNameLst>
                                      </p:cBhvr>
                                      <p:to>
                                        <p:strVal val="visible"/>
                                      </p:to>
                                    </p:set>
                                    <p:animEffect transition="in" filter="box(in)">
                                      <p:cBhvr>
                                        <p:cTn id="12" dur="500"/>
                                        <p:tgtEl>
                                          <p:spTgt spid="1536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15371"/>
                                        </p:tgtEl>
                                        <p:attrNameLst>
                                          <p:attrName>style.visibility</p:attrName>
                                        </p:attrNameLst>
                                      </p:cBhvr>
                                      <p:to>
                                        <p:strVal val="visible"/>
                                      </p:to>
                                    </p:set>
                                    <p:animEffect transition="in" filter="box(in)">
                                      <p:cBhvr>
                                        <p:cTn id="17" dur="500"/>
                                        <p:tgtEl>
                                          <p:spTgt spid="15371"/>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15367"/>
                                        </p:tgtEl>
                                        <p:attrNameLst>
                                          <p:attrName>style.visibility</p:attrName>
                                        </p:attrNameLst>
                                      </p:cBhvr>
                                      <p:to>
                                        <p:strVal val="visible"/>
                                      </p:to>
                                    </p:set>
                                    <p:animEffect transition="in" filter="box(in)">
                                      <p:cBhvr>
                                        <p:cTn id="22" dur="500"/>
                                        <p:tgtEl>
                                          <p:spTgt spid="153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7" grpId="0"/>
      <p:bldP spid="15368" grpId="0"/>
      <p:bldP spid="15369" grpId="0"/>
      <p:bldP spid="1537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F8A78D7A-DD1A-4A51-9F10-5C2D4CE9A9B2}"/>
              </a:ext>
            </a:extLst>
          </p:cNvPr>
          <p:cNvSpPr>
            <a:spLocks noChangeArrowheads="1"/>
          </p:cNvSpPr>
          <p:nvPr/>
        </p:nvSpPr>
        <p:spPr bwMode="auto">
          <a:xfrm>
            <a:off x="1847851" y="333376"/>
            <a:ext cx="536416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68288" indent="-268288" eaLnBrk="0" hangingPunct="0">
              <a:defRPr>
                <a:solidFill>
                  <a:schemeClr val="tx1"/>
                </a:solidFill>
                <a:latin typeface="Verdana" panose="020B0604030504040204" pitchFamily="34" charset="0"/>
                <a:cs typeface="Arial" panose="020B0604020202020204" pitchFamily="34" charset="0"/>
              </a:defRPr>
            </a:lvl1pPr>
            <a:lvl2pPr marL="742950" indent="-285750" eaLnBrk="0" hangingPunct="0">
              <a:defRPr>
                <a:solidFill>
                  <a:schemeClr val="tx1"/>
                </a:solidFill>
                <a:latin typeface="Verdana" panose="020B0604030504040204" pitchFamily="34" charset="0"/>
                <a:cs typeface="Arial" panose="020B0604020202020204" pitchFamily="34" charset="0"/>
              </a:defRPr>
            </a:lvl2pPr>
            <a:lvl3pPr marL="1143000" indent="-228600" eaLnBrk="0" hangingPunct="0">
              <a:defRPr>
                <a:solidFill>
                  <a:schemeClr val="tx1"/>
                </a:solidFill>
                <a:latin typeface="Verdana" panose="020B0604030504040204" pitchFamily="34" charset="0"/>
                <a:cs typeface="Arial" panose="020B0604020202020204" pitchFamily="34" charset="0"/>
              </a:defRPr>
            </a:lvl3pPr>
            <a:lvl4pPr marL="1600200" indent="-228600" eaLnBrk="0" hangingPunct="0">
              <a:defRPr>
                <a:solidFill>
                  <a:schemeClr val="tx1"/>
                </a:solidFill>
                <a:latin typeface="Verdana" panose="020B0604030504040204" pitchFamily="34" charset="0"/>
                <a:cs typeface="Arial" panose="020B0604020202020204" pitchFamily="34" charset="0"/>
              </a:defRPr>
            </a:lvl4pPr>
            <a:lvl5pPr marL="2057400" indent="-228600" eaLnBrk="0" hangingPunct="0">
              <a:defRPr>
                <a:solidFill>
                  <a:schemeClr val="tx1"/>
                </a:solidFill>
                <a:latin typeface="Verdana" panose="020B0604030504040204" pitchFamily="34" charset="0"/>
                <a:cs typeface="Arial" panose="020B0604020202020204" pitchFamily="34" charset="0"/>
              </a:defRPr>
            </a:lvl5pPr>
            <a:lvl6pPr marL="2514600" indent="-228600" rtl="1"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rtl="1"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rtl="1"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rtl="1"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pPr rtl="0" eaLnBrk="1" hangingPunct="1"/>
            <a:r>
              <a:rPr lang="en-US" altLang="en-US" sz="2000" b="1" u="sng">
                <a:solidFill>
                  <a:schemeClr val="bg2"/>
                </a:solidFill>
              </a:rPr>
              <a:t>Parallel Computers</a:t>
            </a:r>
          </a:p>
        </p:txBody>
      </p:sp>
      <p:pic>
        <p:nvPicPr>
          <p:cNvPr id="16387" name="Picture 6">
            <a:extLst>
              <a:ext uri="{FF2B5EF4-FFF2-40B4-BE49-F238E27FC236}">
                <a16:creationId xmlns:a16="http://schemas.microsoft.com/office/drawing/2014/main" id="{A2CA72C0-FC71-4F27-9B58-AA9E4ED35F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92313" y="981076"/>
            <a:ext cx="8280400" cy="5400675"/>
          </a:xfrm>
          <a:prstGeom prst="rect">
            <a:avLst/>
          </a:prstGeom>
          <a:noFill/>
          <a:ln w="38100">
            <a:solidFill>
              <a:srgbClr val="000000"/>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ext Box 22">
            <a:extLst>
              <a:ext uri="{FF2B5EF4-FFF2-40B4-BE49-F238E27FC236}">
                <a16:creationId xmlns:a16="http://schemas.microsoft.com/office/drawing/2014/main" id="{F33E15A7-6A43-40B4-8215-94733698E36A}"/>
              </a:ext>
            </a:extLst>
          </p:cNvPr>
          <p:cNvSpPr txBox="1">
            <a:spLocks noChangeArrowheads="1"/>
          </p:cNvSpPr>
          <p:nvPr/>
        </p:nvSpPr>
        <p:spPr bwMode="auto">
          <a:xfrm>
            <a:off x="2063751" y="188914"/>
            <a:ext cx="58324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anose="020B0604030504040204" pitchFamily="34" charset="0"/>
                <a:cs typeface="Arial" panose="020B0604020202020204" pitchFamily="34" charset="0"/>
              </a:defRPr>
            </a:lvl1pPr>
            <a:lvl2pPr marL="742950" indent="-285750" eaLnBrk="0" hangingPunct="0">
              <a:defRPr>
                <a:solidFill>
                  <a:schemeClr val="tx1"/>
                </a:solidFill>
                <a:latin typeface="Verdana" panose="020B0604030504040204" pitchFamily="34" charset="0"/>
                <a:cs typeface="Arial" panose="020B0604020202020204" pitchFamily="34" charset="0"/>
              </a:defRPr>
            </a:lvl2pPr>
            <a:lvl3pPr marL="1143000" indent="-228600" eaLnBrk="0" hangingPunct="0">
              <a:defRPr>
                <a:solidFill>
                  <a:schemeClr val="tx1"/>
                </a:solidFill>
                <a:latin typeface="Verdana" panose="020B0604030504040204" pitchFamily="34" charset="0"/>
                <a:cs typeface="Arial" panose="020B0604020202020204" pitchFamily="34" charset="0"/>
              </a:defRPr>
            </a:lvl3pPr>
            <a:lvl4pPr marL="1600200" indent="-228600" eaLnBrk="0" hangingPunct="0">
              <a:defRPr>
                <a:solidFill>
                  <a:schemeClr val="tx1"/>
                </a:solidFill>
                <a:latin typeface="Verdana" panose="020B0604030504040204" pitchFamily="34" charset="0"/>
                <a:cs typeface="Arial" panose="020B0604020202020204" pitchFamily="34" charset="0"/>
              </a:defRPr>
            </a:lvl4pPr>
            <a:lvl5pPr marL="2057400" indent="-228600" eaLnBrk="0" hangingPunct="0">
              <a:defRPr>
                <a:solidFill>
                  <a:schemeClr val="tx1"/>
                </a:solidFill>
                <a:latin typeface="Verdana" panose="020B0604030504040204" pitchFamily="34" charset="0"/>
                <a:cs typeface="Arial" panose="020B0604020202020204" pitchFamily="34" charset="0"/>
              </a:defRPr>
            </a:lvl5pPr>
            <a:lvl6pPr marL="2514600" indent="-228600" rtl="1"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rtl="1"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rtl="1"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rtl="1"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pPr rtl="0" eaLnBrk="1" hangingPunct="1"/>
            <a:r>
              <a:rPr lang="en-US" altLang="en-US" sz="2000" b="1" u="sng" dirty="0">
                <a:solidFill>
                  <a:schemeClr val="bg2"/>
                </a:solidFill>
              </a:rPr>
              <a:t>SISD COMPUTER SYSTEMS</a:t>
            </a:r>
          </a:p>
        </p:txBody>
      </p:sp>
      <p:pic>
        <p:nvPicPr>
          <p:cNvPr id="17411" name="Picture 6">
            <a:extLst>
              <a:ext uri="{FF2B5EF4-FFF2-40B4-BE49-F238E27FC236}">
                <a16:creationId xmlns:a16="http://schemas.microsoft.com/office/drawing/2014/main" id="{F756C55E-EF9D-440C-A42A-EF0E7F565D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74825" y="1052786"/>
            <a:ext cx="8642350" cy="5616575"/>
          </a:xfrm>
          <a:prstGeom prst="rect">
            <a:avLst/>
          </a:prstGeom>
          <a:noFill/>
          <a:ln w="38100">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2" name="AutoShape 5" descr="Single instruction, single data - Wikipedia">
            <a:extLst>
              <a:ext uri="{FF2B5EF4-FFF2-40B4-BE49-F238E27FC236}">
                <a16:creationId xmlns:a16="http://schemas.microsoft.com/office/drawing/2014/main" id="{6BC3CC20-8AB9-493A-BF0A-3C072AA54811}"/>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Single instruction, single data - Wikipedia">
            <a:extLst>
              <a:ext uri="{FF2B5EF4-FFF2-40B4-BE49-F238E27FC236}">
                <a16:creationId xmlns:a16="http://schemas.microsoft.com/office/drawing/2014/main" id="{47D7C14D-46EE-4BE2-98F5-62216BF79C64}"/>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4" descr="Single instruction, single data - Wikipedia">
            <a:extLst>
              <a:ext uri="{FF2B5EF4-FFF2-40B4-BE49-F238E27FC236}">
                <a16:creationId xmlns:a16="http://schemas.microsoft.com/office/drawing/2014/main" id="{DD84933A-1C09-400E-A8FA-1C755C0DB781}"/>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6" descr="Single instruction, single data - Wikipedia">
            <a:extLst>
              <a:ext uri="{FF2B5EF4-FFF2-40B4-BE49-F238E27FC236}">
                <a16:creationId xmlns:a16="http://schemas.microsoft.com/office/drawing/2014/main" id="{C970C3D6-6280-4EC2-8E18-D230E6DBCCFC}"/>
              </a:ext>
            </a:extLst>
          </p:cNvPr>
          <p:cNvSpPr>
            <a:spLocks noChangeAspect="1" noChangeArrowheads="1"/>
          </p:cNvSpPr>
          <p:nvPr/>
        </p:nvSpPr>
        <p:spPr bwMode="auto">
          <a:xfrm>
            <a:off x="6248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Graphic 5">
            <a:extLst>
              <a:ext uri="{FF2B5EF4-FFF2-40B4-BE49-F238E27FC236}">
                <a16:creationId xmlns:a16="http://schemas.microsoft.com/office/drawing/2014/main" id="{4BA1974A-B7EE-4076-9C75-5420B42B63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191000" y="1596008"/>
            <a:ext cx="4569296" cy="4569296"/>
          </a:xfrm>
          <a:prstGeom prst="rect">
            <a:avLst/>
          </a:prstGeom>
        </p:spPr>
      </p:pic>
    </p:spTree>
    <p:extLst>
      <p:ext uri="{BB962C8B-B14F-4D97-AF65-F5344CB8AC3E}">
        <p14:creationId xmlns:p14="http://schemas.microsoft.com/office/powerpoint/2010/main" val="37996774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018" name="Picture 2" descr="Single instruction, multiple data - Wikipedia">
            <a:extLst>
              <a:ext uri="{FF2B5EF4-FFF2-40B4-BE49-F238E27FC236}">
                <a16:creationId xmlns:a16="http://schemas.microsoft.com/office/drawing/2014/main" id="{110C2462-5B19-4E9A-97AF-F30ED1573D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51785" y="1916832"/>
            <a:ext cx="4340275" cy="44664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8369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042" name="Picture 2" descr="Multiple instruction, single data - Wikipedia">
            <a:extLst>
              <a:ext uri="{FF2B5EF4-FFF2-40B4-BE49-F238E27FC236}">
                <a16:creationId xmlns:a16="http://schemas.microsoft.com/office/drawing/2014/main" id="{C5ED9BB0-CD1C-4842-9A8C-EF14DDB138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7000" y="0"/>
            <a:ext cx="6858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7839570"/>
      </p:ext>
    </p:extLst>
  </p:cSld>
  <p:clrMapOvr>
    <a:masterClrMapping/>
  </p:clrMapOvr>
</p:sld>
</file>

<file path=ppt/theme/theme1.xml><?xml version="1.0" encoding="utf-8"?>
<a:theme xmlns:a="http://schemas.openxmlformats.org/drawingml/2006/main" name="AAU PowerPoint">
  <a:themeElements>
    <a:clrScheme name="AAU">
      <a:dk1>
        <a:srgbClr val="211A52"/>
      </a:dk1>
      <a:lt1>
        <a:srgbClr val="FFFFFF"/>
      </a:lt1>
      <a:dk2>
        <a:srgbClr val="76818B"/>
      </a:dk2>
      <a:lt2>
        <a:srgbClr val="BBC0C5"/>
      </a:lt2>
      <a:accent1>
        <a:srgbClr val="5CAF8D"/>
      </a:accent1>
      <a:accent2>
        <a:srgbClr val="B19335"/>
      </a:accent2>
      <a:accent3>
        <a:srgbClr val="E78293"/>
      </a:accent3>
      <a:accent4>
        <a:srgbClr val="DF8E2E"/>
      </a:accent4>
      <a:accent5>
        <a:srgbClr val="31A9C1"/>
      </a:accent5>
      <a:accent6>
        <a:srgbClr val="CC8B66"/>
      </a:accent6>
      <a:hlink>
        <a:srgbClr val="9B95D9"/>
      </a:hlink>
      <a:folHlink>
        <a:srgbClr val="DEDCF2"/>
      </a:folHlink>
    </a:clrScheme>
    <a:fontScheme name="AAU">
      <a:majorFont>
        <a:latin typeface="Arial Black"/>
        <a:ea typeface=""/>
        <a:cs typeface=""/>
      </a:majorFont>
      <a:minorFont>
        <a:latin typeface="Arial"/>
        <a:ea typeface=""/>
        <a:cs typeface=""/>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effectLst/>
      </a:spPr>
      <a:bodyPr vert="horz" lIns="0" tIns="0" rIns="0" bIns="0" rtlCol="0" anchor="t" anchorCtr="0">
        <a:noAutofit/>
      </a:bodyPr>
      <a:lstStyle>
        <a:defPPr>
          <a:defRPr dirty="0" smtClean="0"/>
        </a:defPPr>
      </a:lstStyle>
    </a:txDef>
  </a:objectDefaults>
  <a:extraClrSchemeLst/>
  <a:extLst>
    <a:ext uri="{05A4C25C-085E-4340-85A3-A5531E510DB2}">
      <thm15:themeFamily xmlns:thm15="http://schemas.microsoft.com/office/thememl/2012/main" name="Præsentation1" id="{40455826-27B1-457B-8349-59EB3A02C2EE}" vid="{9559D153-003A-4FDA-8AD8-4396A314D53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kument" ma:contentTypeID="0x010100126957A1B5695F428881F8F4E4BEA20C" ma:contentTypeVersion="13" ma:contentTypeDescription="Opret et nyt dokument." ma:contentTypeScope="" ma:versionID="1b4b215696850eabd182c110b7782ab0">
  <xsd:schema xmlns:xsd="http://www.w3.org/2001/XMLSchema" xmlns:xs="http://www.w3.org/2001/XMLSchema" xmlns:p="http://schemas.microsoft.com/office/2006/metadata/properties" xmlns:ns3="0cefa769-e4b4-4a49-a94d-4bf5106cde4d" xmlns:ns4="207f0b5b-3c2e-4875-926b-3fee0b9f90e1" targetNamespace="http://schemas.microsoft.com/office/2006/metadata/properties" ma:root="true" ma:fieldsID="40fe54905778ea3807ab106785eeda9b" ns3:_="" ns4:_="">
    <xsd:import namespace="0cefa769-e4b4-4a49-a94d-4bf5106cde4d"/>
    <xsd:import namespace="207f0b5b-3c2e-4875-926b-3fee0b9f90e1"/>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LengthInSeconds" minOccurs="0"/>
                <xsd:element ref="ns3: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cefa769-e4b4-4a49-a94d-4bf5106cde4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5" nillable="true" ma:displayName="Tags" ma:internalName="MediaServiceAutoTags"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LengthInSeconds" ma:index="19" nillable="true" ma:displayName="Length (seconds)" ma:internalName="MediaLengthInSeconds" ma:readOnly="true">
      <xsd:simpleType>
        <xsd:restriction base="dms:Unknown"/>
      </xsd:simpleType>
    </xsd:element>
    <xsd:element name="MediaServiceDateTaken" ma:index="20"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07f0b5b-3c2e-4875-926b-3fee0b9f90e1" elementFormDefault="qualified">
    <xsd:import namespace="http://schemas.microsoft.com/office/2006/documentManagement/types"/>
    <xsd:import namespace="http://schemas.microsoft.com/office/infopath/2007/PartnerControls"/>
    <xsd:element name="SharedWithUsers" ma:index="12" nillable="true" ma:displayName="Delt med"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Delt med detaljer" ma:internalName="SharedWithDetails" ma:readOnly="true">
      <xsd:simpleType>
        <xsd:restriction base="dms:Note">
          <xsd:maxLength value="255"/>
        </xsd:restriction>
      </xsd:simpleType>
    </xsd:element>
    <xsd:element name="SharingHintHash" ma:index="14" nillable="true" ma:displayName="Hashværdi for deling"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dhol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3603602-65E0-48FA-BF06-563C46D1CC25}">
  <ds:schemaRefs>
    <ds:schemaRef ds:uri="http://schemas.openxmlformats.org/package/2006/metadata/core-properties"/>
    <ds:schemaRef ds:uri="http://purl.org/dc/elements/1.1/"/>
    <ds:schemaRef ds:uri="http://purl.org/dc/dcmitype/"/>
    <ds:schemaRef ds:uri="http://schemas.microsoft.com/office/2006/documentManagement/types"/>
    <ds:schemaRef ds:uri="http://schemas.microsoft.com/office/infopath/2007/PartnerControls"/>
    <ds:schemaRef ds:uri="0cefa769-e4b4-4a49-a94d-4bf5106cde4d"/>
    <ds:schemaRef ds:uri="207f0b5b-3c2e-4875-926b-3fee0b9f90e1"/>
    <ds:schemaRef ds:uri="http://schemas.microsoft.com/office/2006/metadata/properties"/>
    <ds:schemaRef ds:uri="http://www.w3.org/XML/1998/namespace"/>
    <ds:schemaRef ds:uri="http://purl.org/dc/terms/"/>
  </ds:schemaRefs>
</ds:datastoreItem>
</file>

<file path=customXml/itemProps2.xml><?xml version="1.0" encoding="utf-8"?>
<ds:datastoreItem xmlns:ds="http://schemas.openxmlformats.org/officeDocument/2006/customXml" ds:itemID="{20FA39FA-C90B-44C5-8395-0F72C2D9FD12}">
  <ds:schemaRefs>
    <ds:schemaRef ds:uri="http://schemas.microsoft.com/sharepoint/v3/contenttype/forms"/>
  </ds:schemaRefs>
</ds:datastoreItem>
</file>

<file path=customXml/itemProps3.xml><?xml version="1.0" encoding="utf-8"?>
<ds:datastoreItem xmlns:ds="http://schemas.openxmlformats.org/officeDocument/2006/customXml" ds:itemID="{F35F6B5F-02A1-49FC-BF23-B3469296873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cefa769-e4b4-4a49-a94d-4bf5106cde4d"/>
    <ds:schemaRef ds:uri="207f0b5b-3c2e-4875-926b-3fee0b9f90e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941782_aau-16_9-arial-uk (5)</Template>
  <TotalTime>4419</TotalTime>
  <Words>498</Words>
  <Application>Microsoft Office PowerPoint</Application>
  <PresentationFormat>Widescreen</PresentationFormat>
  <Paragraphs>78</Paragraphs>
  <Slides>35</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35</vt:i4>
      </vt:variant>
    </vt:vector>
  </HeadingPairs>
  <TitlesOfParts>
    <vt:vector size="39" baseType="lpstr">
      <vt:lpstr>Arial</vt:lpstr>
      <vt:lpstr>Barlow</vt:lpstr>
      <vt:lpstr>Calibri</vt:lpstr>
      <vt:lpstr>AAU PowerPoint</vt:lpstr>
      <vt:lpstr>Pipeline and Parallel Proccessing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Pipeline speedup </vt:lpstr>
      <vt:lpstr>Floating point addition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Exercise </vt:lpstr>
    </vt:vector>
  </TitlesOfParts>
  <Company>Aalborg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Pipeline and Parallel Proccessing</dc:title>
  <dc:creator>Peyman Pahlevani</dc:creator>
  <cp:lastModifiedBy>Lasse Drongesen</cp:lastModifiedBy>
  <cp:revision>8</cp:revision>
  <cp:lastPrinted>2017-03-09T03:48:56Z</cp:lastPrinted>
  <dcterms:created xsi:type="dcterms:W3CDTF">2022-03-07T09:47:01Z</dcterms:created>
  <dcterms:modified xsi:type="dcterms:W3CDTF">2024-06-10T10:06:15Z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0x010100126957A1B5695F428881F8F4E4BEA20C</vt:lpwstr>
  </property>
</Properties>
</file>